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4"/>
  </p:notesMasterIdLst>
  <p:sldIdLst>
    <p:sldId id="288" r:id="rId2"/>
    <p:sldId id="277" r:id="rId3"/>
    <p:sldId id="278" r:id="rId4"/>
    <p:sldId id="279" r:id="rId5"/>
    <p:sldId id="285" r:id="rId6"/>
    <p:sldId id="280" r:id="rId7"/>
    <p:sldId id="281" r:id="rId8"/>
    <p:sldId id="282" r:id="rId9"/>
    <p:sldId id="283" r:id="rId10"/>
    <p:sldId id="284" r:id="rId11"/>
    <p:sldId id="289" r:id="rId12"/>
    <p:sldId id="290" r:id="rId13"/>
  </p:sldIdLst>
  <p:sldSz cx="9144000" cy="6858000" type="screen4x3"/>
  <p:notesSz cx="6858000" cy="9144000"/>
  <p:defaultTextStyle>
    <a:defPPr>
      <a:defRPr lang="en-US"/>
    </a:defPPr>
    <a:lvl1pPr algn="l" rtl="0" eaLnBrk="0" fontAlgn="base" hangingPunct="0">
      <a:spcBef>
        <a:spcPct val="0"/>
      </a:spcBef>
      <a:spcAft>
        <a:spcPct val="0"/>
      </a:spcAft>
      <a:defRPr sz="1400" kern="1200">
        <a:solidFill>
          <a:schemeClr val="tx1"/>
        </a:solidFill>
        <a:latin typeface="Courier New" panose="02070309020205020404" pitchFamily="49" charset="0"/>
        <a:ea typeface="ＭＳ Ｐゴシック" panose="020B0600070205080204" pitchFamily="34" charset="-128"/>
        <a:cs typeface="+mn-cs"/>
      </a:defRPr>
    </a:lvl1pPr>
    <a:lvl2pPr marL="457200" algn="l" rtl="0" eaLnBrk="0" fontAlgn="base" hangingPunct="0">
      <a:spcBef>
        <a:spcPct val="0"/>
      </a:spcBef>
      <a:spcAft>
        <a:spcPct val="0"/>
      </a:spcAft>
      <a:defRPr sz="1400" kern="1200">
        <a:solidFill>
          <a:schemeClr val="tx1"/>
        </a:solidFill>
        <a:latin typeface="Courier New" panose="02070309020205020404" pitchFamily="49" charset="0"/>
        <a:ea typeface="ＭＳ Ｐゴシック" panose="020B0600070205080204" pitchFamily="34" charset="-128"/>
        <a:cs typeface="+mn-cs"/>
      </a:defRPr>
    </a:lvl2pPr>
    <a:lvl3pPr marL="914400" algn="l" rtl="0" eaLnBrk="0" fontAlgn="base" hangingPunct="0">
      <a:spcBef>
        <a:spcPct val="0"/>
      </a:spcBef>
      <a:spcAft>
        <a:spcPct val="0"/>
      </a:spcAft>
      <a:defRPr sz="1400" kern="1200">
        <a:solidFill>
          <a:schemeClr val="tx1"/>
        </a:solidFill>
        <a:latin typeface="Courier New" panose="02070309020205020404" pitchFamily="49" charset="0"/>
        <a:ea typeface="ＭＳ Ｐゴシック" panose="020B0600070205080204" pitchFamily="34" charset="-128"/>
        <a:cs typeface="+mn-cs"/>
      </a:defRPr>
    </a:lvl3pPr>
    <a:lvl4pPr marL="1371600" algn="l" rtl="0" eaLnBrk="0" fontAlgn="base" hangingPunct="0">
      <a:spcBef>
        <a:spcPct val="0"/>
      </a:spcBef>
      <a:spcAft>
        <a:spcPct val="0"/>
      </a:spcAft>
      <a:defRPr sz="1400" kern="1200">
        <a:solidFill>
          <a:schemeClr val="tx1"/>
        </a:solidFill>
        <a:latin typeface="Courier New" panose="02070309020205020404" pitchFamily="49" charset="0"/>
        <a:ea typeface="ＭＳ Ｐゴシック" panose="020B0600070205080204" pitchFamily="34" charset="-128"/>
        <a:cs typeface="+mn-cs"/>
      </a:defRPr>
    </a:lvl4pPr>
    <a:lvl5pPr marL="1828800" algn="l" rtl="0" eaLnBrk="0" fontAlgn="base" hangingPunct="0">
      <a:spcBef>
        <a:spcPct val="0"/>
      </a:spcBef>
      <a:spcAft>
        <a:spcPct val="0"/>
      </a:spcAft>
      <a:defRPr sz="1400" kern="1200">
        <a:solidFill>
          <a:schemeClr val="tx1"/>
        </a:solidFill>
        <a:latin typeface="Courier New" panose="02070309020205020404" pitchFamily="49" charset="0"/>
        <a:ea typeface="ＭＳ Ｐゴシック" panose="020B0600070205080204" pitchFamily="34" charset="-128"/>
        <a:cs typeface="+mn-cs"/>
      </a:defRPr>
    </a:lvl5pPr>
    <a:lvl6pPr marL="2286000" algn="l" defTabSz="914400" rtl="0" eaLnBrk="1" latinLnBrk="0" hangingPunct="1">
      <a:defRPr sz="1400" kern="1200">
        <a:solidFill>
          <a:schemeClr val="tx1"/>
        </a:solidFill>
        <a:latin typeface="Courier New" panose="02070309020205020404" pitchFamily="49" charset="0"/>
        <a:ea typeface="ＭＳ Ｐゴシック" panose="020B0600070205080204" pitchFamily="34" charset="-128"/>
        <a:cs typeface="+mn-cs"/>
      </a:defRPr>
    </a:lvl6pPr>
    <a:lvl7pPr marL="2743200" algn="l" defTabSz="914400" rtl="0" eaLnBrk="1" latinLnBrk="0" hangingPunct="1">
      <a:defRPr sz="1400" kern="1200">
        <a:solidFill>
          <a:schemeClr val="tx1"/>
        </a:solidFill>
        <a:latin typeface="Courier New" panose="02070309020205020404" pitchFamily="49" charset="0"/>
        <a:ea typeface="ＭＳ Ｐゴシック" panose="020B0600070205080204" pitchFamily="34" charset="-128"/>
        <a:cs typeface="+mn-cs"/>
      </a:defRPr>
    </a:lvl7pPr>
    <a:lvl8pPr marL="3200400" algn="l" defTabSz="914400" rtl="0" eaLnBrk="1" latinLnBrk="0" hangingPunct="1">
      <a:defRPr sz="1400" kern="1200">
        <a:solidFill>
          <a:schemeClr val="tx1"/>
        </a:solidFill>
        <a:latin typeface="Courier New" panose="02070309020205020404" pitchFamily="49" charset="0"/>
        <a:ea typeface="ＭＳ Ｐゴシック" panose="020B0600070205080204" pitchFamily="34" charset="-128"/>
        <a:cs typeface="+mn-cs"/>
      </a:defRPr>
    </a:lvl8pPr>
    <a:lvl9pPr marL="3657600" algn="l" defTabSz="914400" rtl="0" eaLnBrk="1" latinLnBrk="0" hangingPunct="1">
      <a:defRPr sz="1400" kern="1200">
        <a:solidFill>
          <a:schemeClr val="tx1"/>
        </a:solidFill>
        <a:latin typeface="Courier New" panose="02070309020205020404" pitchFamily="49"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BB0"/>
    <a:srgbClr val="3399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2" autoAdjust="0"/>
    <p:restoredTop sz="97350" autoAdjust="0"/>
  </p:normalViewPr>
  <p:slideViewPr>
    <p:cSldViewPr snapToGrid="0">
      <p:cViewPr varScale="1">
        <p:scale>
          <a:sx n="105" d="100"/>
          <a:sy n="105" d="100"/>
        </p:scale>
        <p:origin x="21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64" charset="-128"/>
              </a:defRPr>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64" charset="-128"/>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64" charset="-128"/>
              </a:defRPr>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anose="020B0604020202020204" pitchFamily="34" charset="0"/>
              </a:defRPr>
            </a:lvl1pPr>
          </a:lstStyle>
          <a:p>
            <a:pPr>
              <a:defRPr/>
            </a:pPr>
            <a:fld id="{6EBE9F0B-B49C-463E-8A7F-4C6527D6ACB7}" type="slidenum">
              <a:rPr lang="en-US" altLang="ro-RO"/>
              <a:pPr>
                <a:defRPr/>
              </a:pPr>
              <a:t>‹#›</a:t>
            </a:fld>
            <a:endParaRPr lang="en-US" altLang="ro-RO"/>
          </a:p>
        </p:txBody>
      </p:sp>
    </p:spTree>
    <p:extLst>
      <p:ext uri="{BB962C8B-B14F-4D97-AF65-F5344CB8AC3E}">
        <p14:creationId xmlns:p14="http://schemas.microsoft.com/office/powerpoint/2010/main" val="35313899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ro-RO"/>
          </a:p>
        </p:txBody>
      </p:sp>
      <p:sp>
        <p:nvSpPr>
          <p:cNvPr id="5" name="Text Box 4"/>
          <p:cNvSpPr txBox="1">
            <a:spLocks noChangeArrowheads="1"/>
          </p:cNvSpPr>
          <p:nvPr/>
        </p:nvSpPr>
        <p:spPr bwMode="auto">
          <a:xfrm>
            <a:off x="0" y="6613525"/>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solidFill>
                  <a:srgbClr val="000000"/>
                </a:solidFill>
                <a:miter lim="800000"/>
                <a:headEnd/>
                <a:tailEnd/>
              </a14:hiddenLine>
            </a:ext>
          </a:extLst>
        </p:spPr>
        <p:txBody>
          <a:bodyPr lIns="92075" tIns="46038" rIns="92075" bIns="46038">
            <a:spAutoFit/>
          </a:bodyPr>
          <a:lstStyle>
            <a:lvl1pPr>
              <a:defRPr sz="1400">
                <a:solidFill>
                  <a:schemeClr val="tx1"/>
                </a:solidFill>
                <a:latin typeface="Courier New" panose="02070309020205020404" pitchFamily="49" charset="0"/>
                <a:ea typeface="ＭＳ Ｐゴシック" panose="020B0600070205080204" pitchFamily="34" charset="-128"/>
              </a:defRPr>
            </a:lvl1pPr>
            <a:lvl2pPr marL="742950" indent="-285750">
              <a:defRPr sz="1400">
                <a:solidFill>
                  <a:schemeClr val="tx1"/>
                </a:solidFill>
                <a:latin typeface="Courier New" panose="02070309020205020404" pitchFamily="49" charset="0"/>
                <a:ea typeface="ＭＳ Ｐゴシック" panose="020B0600070205080204" pitchFamily="34" charset="-128"/>
              </a:defRPr>
            </a:lvl2pPr>
            <a:lvl3pPr marL="1143000" indent="-228600">
              <a:defRPr sz="1400">
                <a:solidFill>
                  <a:schemeClr val="tx1"/>
                </a:solidFill>
                <a:latin typeface="Courier New" panose="02070309020205020404" pitchFamily="49" charset="0"/>
                <a:ea typeface="ＭＳ Ｐゴシック" panose="020B0600070205080204" pitchFamily="34" charset="-128"/>
              </a:defRPr>
            </a:lvl3pPr>
            <a:lvl4pPr marL="1600200" indent="-228600">
              <a:defRPr sz="1400">
                <a:solidFill>
                  <a:schemeClr val="tx1"/>
                </a:solidFill>
                <a:latin typeface="Courier New" panose="02070309020205020404" pitchFamily="49" charset="0"/>
                <a:ea typeface="ＭＳ Ｐゴシック" panose="020B0600070205080204" pitchFamily="34" charset="-128"/>
              </a:defRPr>
            </a:lvl4pPr>
            <a:lvl5pPr marL="2057400" indent="-228600">
              <a:defRPr sz="1400">
                <a:solidFill>
                  <a:schemeClr val="tx1"/>
                </a:solidFill>
                <a:latin typeface="Courier New" panose="02070309020205020404" pitchFamily="49"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Courier New" panose="02070309020205020404" pitchFamily="49"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Courier New" panose="02070309020205020404" pitchFamily="49"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Courier New" panose="02070309020205020404" pitchFamily="49"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Courier New" panose="02070309020205020404" pitchFamily="49" charset="0"/>
                <a:ea typeface="ＭＳ Ｐゴシック" panose="020B0600070205080204" pitchFamily="34" charset="-128"/>
              </a:defRPr>
            </a:lvl9pPr>
          </a:lstStyle>
          <a:p>
            <a:pPr algn="ctr">
              <a:spcBef>
                <a:spcPct val="50000"/>
              </a:spcBef>
            </a:pPr>
            <a:r>
              <a:rPr kumimoji="1" lang="en-US" altLang="ro-RO" sz="1000">
                <a:latin typeface="Comic Sans MS" panose="030F0702030302020204" pitchFamily="66" charset="0"/>
              </a:rPr>
              <a:t>Introduction to Computer Science   •   Robert Sedgewick and Kevin Wayne   •   Copyright © 2006   •   http://www.cs.Princeton.EDU/IntroCS</a:t>
            </a:r>
          </a:p>
        </p:txBody>
      </p:sp>
      <p:sp>
        <p:nvSpPr>
          <p:cNvPr id="16387" name="Rectangle 3"/>
          <p:cNvSpPr>
            <a:spLocks noGrp="1" noChangeArrowheads="1"/>
          </p:cNvSpPr>
          <p:nvPr>
            <p:ph type="ctrTitle" sz="quarter"/>
          </p:nvPr>
        </p:nvSpPr>
        <p:spPr>
          <a:xfrm>
            <a:off x="0" y="0"/>
            <a:ext cx="9144000" cy="1524000"/>
          </a:xfrm>
        </p:spPr>
        <p:txBody>
          <a:bodyPr anchor="b"/>
          <a:lstStyle>
            <a:lvl1pPr>
              <a:lnSpc>
                <a:spcPct val="80000"/>
              </a:lnSpc>
              <a:defRPr sz="3200">
                <a:solidFill>
                  <a:schemeClr val="folHlink"/>
                </a:solidFill>
              </a:defRPr>
            </a:lvl1pPr>
          </a:lstStyle>
          <a:p>
            <a:r>
              <a:rPr lang="en-US"/>
              <a:t>Click to edit Master title style</a:t>
            </a:r>
          </a:p>
        </p:txBody>
      </p:sp>
      <p:sp>
        <p:nvSpPr>
          <p:cNvPr id="16389" name="Rectangle 5"/>
          <p:cNvSpPr>
            <a:spLocks noGrp="1" noChangeArrowheads="1"/>
          </p:cNvSpPr>
          <p:nvPr>
            <p:ph type="subTitle" sz="quarter" idx="1"/>
          </p:nvPr>
        </p:nvSpPr>
        <p:spPr>
          <a:xfrm>
            <a:off x="1220788" y="2671763"/>
            <a:ext cx="7162800" cy="3094037"/>
          </a:xfrm>
          <a:ln>
            <a:tailEnd type="none" w="sm" len="sm"/>
          </a:ln>
        </p:spPr>
        <p:txBody>
          <a:bodyPr/>
          <a:lstStyle>
            <a:lvl1pPr defTabSz="915988">
              <a:defRPr sz="1600"/>
            </a:lvl1pPr>
          </a:lstStyle>
          <a:p>
            <a:r>
              <a:rPr lang="en-US"/>
              <a:t>Click to edit Master subtitle style</a:t>
            </a:r>
          </a:p>
        </p:txBody>
      </p:sp>
    </p:spTree>
    <p:extLst>
      <p:ext uri="{BB962C8B-B14F-4D97-AF65-F5344CB8AC3E}">
        <p14:creationId xmlns:p14="http://schemas.microsoft.com/office/powerpoint/2010/main" val="612968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număr diapozitiv 3"/>
          <p:cNvSpPr>
            <a:spLocks noGrp="1"/>
          </p:cNvSpPr>
          <p:nvPr>
            <p:ph type="sldNum" sz="quarter" idx="10"/>
          </p:nvPr>
        </p:nvSpPr>
        <p:spPr/>
        <p:txBody>
          <a:bodyPr/>
          <a:lstStyle>
            <a:lvl1pPr>
              <a:defRPr smtClean="0"/>
            </a:lvl1pPr>
          </a:lstStyle>
          <a:p>
            <a:pPr>
              <a:defRPr/>
            </a:pPr>
            <a:fld id="{8E616733-C8CA-4A21-83D4-22068AF7882F}" type="slidenum">
              <a:rPr lang="en-US" altLang="ro-RO"/>
              <a:pPr>
                <a:defRPr/>
              </a:pPr>
              <a:t>‹#›</a:t>
            </a:fld>
            <a:endParaRPr lang="en-US" altLang="ro-RO" sz="1400"/>
          </a:p>
        </p:txBody>
      </p:sp>
    </p:spTree>
    <p:extLst>
      <p:ext uri="{BB962C8B-B14F-4D97-AF65-F5344CB8AC3E}">
        <p14:creationId xmlns:p14="http://schemas.microsoft.com/office/powerpoint/2010/main" val="1059554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152400"/>
            <a:ext cx="2286000" cy="6172200"/>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0" y="152400"/>
            <a:ext cx="6705600" cy="61722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număr diapozitiv 3"/>
          <p:cNvSpPr>
            <a:spLocks noGrp="1"/>
          </p:cNvSpPr>
          <p:nvPr>
            <p:ph type="sldNum" sz="quarter" idx="10"/>
          </p:nvPr>
        </p:nvSpPr>
        <p:spPr/>
        <p:txBody>
          <a:bodyPr/>
          <a:lstStyle>
            <a:lvl1pPr>
              <a:defRPr smtClean="0"/>
            </a:lvl1pPr>
          </a:lstStyle>
          <a:p>
            <a:pPr>
              <a:defRPr/>
            </a:pPr>
            <a:fld id="{A560997A-507A-49DC-B368-ACE009DF4CC9}" type="slidenum">
              <a:rPr lang="en-US" altLang="ro-RO"/>
              <a:pPr>
                <a:defRPr/>
              </a:pPr>
              <a:t>‹#›</a:t>
            </a:fld>
            <a:endParaRPr lang="en-US" altLang="ro-RO" sz="1400"/>
          </a:p>
        </p:txBody>
      </p:sp>
    </p:spTree>
    <p:extLst>
      <p:ext uri="{BB962C8B-B14F-4D97-AF65-F5344CB8AC3E}">
        <p14:creationId xmlns:p14="http://schemas.microsoft.com/office/powerpoint/2010/main" val="4283340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număr diapozitiv 3"/>
          <p:cNvSpPr>
            <a:spLocks noGrp="1"/>
          </p:cNvSpPr>
          <p:nvPr>
            <p:ph type="sldNum" sz="quarter" idx="10"/>
          </p:nvPr>
        </p:nvSpPr>
        <p:spPr/>
        <p:txBody>
          <a:bodyPr/>
          <a:lstStyle>
            <a:lvl1pPr>
              <a:defRPr smtClean="0"/>
            </a:lvl1pPr>
          </a:lstStyle>
          <a:p>
            <a:pPr>
              <a:defRPr/>
            </a:pPr>
            <a:fld id="{554918B0-BD7C-4A28-9853-B214FEBFB77A}" type="slidenum">
              <a:rPr lang="en-US" altLang="ro-RO"/>
              <a:pPr>
                <a:defRPr/>
              </a:pPr>
              <a:t>‹#›</a:t>
            </a:fld>
            <a:endParaRPr lang="en-US" altLang="ro-RO" sz="1400"/>
          </a:p>
        </p:txBody>
      </p:sp>
    </p:spTree>
    <p:extLst>
      <p:ext uri="{BB962C8B-B14F-4D97-AF65-F5344CB8AC3E}">
        <p14:creationId xmlns:p14="http://schemas.microsoft.com/office/powerpoint/2010/main" val="2802249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Substituent număr diapozitiv 3"/>
          <p:cNvSpPr>
            <a:spLocks noGrp="1"/>
          </p:cNvSpPr>
          <p:nvPr>
            <p:ph type="sldNum" sz="quarter" idx="10"/>
          </p:nvPr>
        </p:nvSpPr>
        <p:spPr/>
        <p:txBody>
          <a:bodyPr/>
          <a:lstStyle>
            <a:lvl1pPr>
              <a:defRPr smtClean="0"/>
            </a:lvl1pPr>
          </a:lstStyle>
          <a:p>
            <a:pPr>
              <a:defRPr/>
            </a:pPr>
            <a:fld id="{D47CF1D6-46CB-4130-9EC5-EC00454BE30B}" type="slidenum">
              <a:rPr lang="en-US" altLang="ro-RO"/>
              <a:pPr>
                <a:defRPr/>
              </a:pPr>
              <a:t>‹#›</a:t>
            </a:fld>
            <a:endParaRPr lang="en-US" altLang="ro-RO" sz="1400"/>
          </a:p>
        </p:txBody>
      </p:sp>
    </p:spTree>
    <p:extLst>
      <p:ext uri="{BB962C8B-B14F-4D97-AF65-F5344CB8AC3E}">
        <p14:creationId xmlns:p14="http://schemas.microsoft.com/office/powerpoint/2010/main" val="1819128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609600" y="914400"/>
            <a:ext cx="3848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10100" y="914400"/>
            <a:ext cx="3848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număr diapozitiv 4"/>
          <p:cNvSpPr>
            <a:spLocks noGrp="1"/>
          </p:cNvSpPr>
          <p:nvPr>
            <p:ph type="sldNum" sz="quarter" idx="10"/>
          </p:nvPr>
        </p:nvSpPr>
        <p:spPr/>
        <p:txBody>
          <a:bodyPr/>
          <a:lstStyle>
            <a:lvl1pPr>
              <a:defRPr smtClean="0"/>
            </a:lvl1pPr>
          </a:lstStyle>
          <a:p>
            <a:pPr>
              <a:defRPr/>
            </a:pPr>
            <a:fld id="{21C06901-EFF5-430F-8829-9A7758C871A8}" type="slidenum">
              <a:rPr lang="en-US" altLang="ro-RO"/>
              <a:pPr>
                <a:defRPr/>
              </a:pPr>
              <a:t>‹#›</a:t>
            </a:fld>
            <a:endParaRPr lang="en-US" altLang="ro-RO" sz="1400"/>
          </a:p>
        </p:txBody>
      </p:sp>
    </p:spTree>
    <p:extLst>
      <p:ext uri="{BB962C8B-B14F-4D97-AF65-F5344CB8AC3E}">
        <p14:creationId xmlns:p14="http://schemas.microsoft.com/office/powerpoint/2010/main" val="298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număr diapozitiv 6"/>
          <p:cNvSpPr>
            <a:spLocks noGrp="1"/>
          </p:cNvSpPr>
          <p:nvPr>
            <p:ph type="sldNum" sz="quarter" idx="10"/>
          </p:nvPr>
        </p:nvSpPr>
        <p:spPr/>
        <p:txBody>
          <a:bodyPr/>
          <a:lstStyle>
            <a:lvl1pPr>
              <a:defRPr smtClean="0"/>
            </a:lvl1pPr>
          </a:lstStyle>
          <a:p>
            <a:pPr>
              <a:defRPr/>
            </a:pPr>
            <a:fld id="{498A156D-B2E6-4C2E-99A7-F916D9EFE24A}" type="slidenum">
              <a:rPr lang="en-US" altLang="ro-RO"/>
              <a:pPr>
                <a:defRPr/>
              </a:pPr>
              <a:t>‹#›</a:t>
            </a:fld>
            <a:endParaRPr lang="en-US" altLang="ro-RO" sz="1400"/>
          </a:p>
        </p:txBody>
      </p:sp>
    </p:spTree>
    <p:extLst>
      <p:ext uri="{BB962C8B-B14F-4D97-AF65-F5344CB8AC3E}">
        <p14:creationId xmlns:p14="http://schemas.microsoft.com/office/powerpoint/2010/main" val="1864872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număr diapozitiv 2"/>
          <p:cNvSpPr>
            <a:spLocks noGrp="1"/>
          </p:cNvSpPr>
          <p:nvPr>
            <p:ph type="sldNum" sz="quarter" idx="10"/>
          </p:nvPr>
        </p:nvSpPr>
        <p:spPr/>
        <p:txBody>
          <a:bodyPr/>
          <a:lstStyle>
            <a:lvl1pPr>
              <a:defRPr smtClean="0"/>
            </a:lvl1pPr>
          </a:lstStyle>
          <a:p>
            <a:pPr>
              <a:defRPr/>
            </a:pPr>
            <a:fld id="{D31B61C9-1FDE-41D1-937D-65F0BA2AE891}" type="slidenum">
              <a:rPr lang="en-US" altLang="ro-RO"/>
              <a:pPr>
                <a:defRPr/>
              </a:pPr>
              <a:t>‹#›</a:t>
            </a:fld>
            <a:endParaRPr lang="en-US" altLang="ro-RO" sz="1400"/>
          </a:p>
        </p:txBody>
      </p:sp>
    </p:spTree>
    <p:extLst>
      <p:ext uri="{BB962C8B-B14F-4D97-AF65-F5344CB8AC3E}">
        <p14:creationId xmlns:p14="http://schemas.microsoft.com/office/powerpoint/2010/main" val="2954352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număr diapozitiv 1"/>
          <p:cNvSpPr>
            <a:spLocks noGrp="1"/>
          </p:cNvSpPr>
          <p:nvPr>
            <p:ph type="sldNum" sz="quarter" idx="10"/>
          </p:nvPr>
        </p:nvSpPr>
        <p:spPr/>
        <p:txBody>
          <a:bodyPr/>
          <a:lstStyle>
            <a:lvl1pPr>
              <a:defRPr smtClean="0"/>
            </a:lvl1pPr>
          </a:lstStyle>
          <a:p>
            <a:pPr>
              <a:defRPr/>
            </a:pPr>
            <a:fld id="{5FC8CEC3-8A7C-46EC-902B-2650424D23B5}" type="slidenum">
              <a:rPr lang="en-US" altLang="ro-RO"/>
              <a:pPr>
                <a:defRPr/>
              </a:pPr>
              <a:t>‹#›</a:t>
            </a:fld>
            <a:endParaRPr lang="en-US" altLang="ro-RO" sz="1400"/>
          </a:p>
        </p:txBody>
      </p:sp>
    </p:spTree>
    <p:extLst>
      <p:ext uri="{BB962C8B-B14F-4D97-AF65-F5344CB8AC3E}">
        <p14:creationId xmlns:p14="http://schemas.microsoft.com/office/powerpoint/2010/main" val="1549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număr diapozitiv 4"/>
          <p:cNvSpPr>
            <a:spLocks noGrp="1"/>
          </p:cNvSpPr>
          <p:nvPr>
            <p:ph type="sldNum" sz="quarter" idx="10"/>
          </p:nvPr>
        </p:nvSpPr>
        <p:spPr/>
        <p:txBody>
          <a:bodyPr/>
          <a:lstStyle>
            <a:lvl1pPr>
              <a:defRPr smtClean="0"/>
            </a:lvl1pPr>
          </a:lstStyle>
          <a:p>
            <a:pPr>
              <a:defRPr/>
            </a:pPr>
            <a:fld id="{15B557FE-C74E-4D96-B9E5-E4EC323501C7}" type="slidenum">
              <a:rPr lang="en-US" altLang="ro-RO"/>
              <a:pPr>
                <a:defRPr/>
              </a:pPr>
              <a:t>‹#›</a:t>
            </a:fld>
            <a:endParaRPr lang="en-US" altLang="ro-RO" sz="1400"/>
          </a:p>
        </p:txBody>
      </p:sp>
    </p:spTree>
    <p:extLst>
      <p:ext uri="{BB962C8B-B14F-4D97-AF65-F5344CB8AC3E}">
        <p14:creationId xmlns:p14="http://schemas.microsoft.com/office/powerpoint/2010/main" val="2011921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număr diapozitiv 4"/>
          <p:cNvSpPr>
            <a:spLocks noGrp="1"/>
          </p:cNvSpPr>
          <p:nvPr>
            <p:ph type="sldNum" sz="quarter" idx="10"/>
          </p:nvPr>
        </p:nvSpPr>
        <p:spPr/>
        <p:txBody>
          <a:bodyPr/>
          <a:lstStyle>
            <a:lvl1pPr>
              <a:defRPr smtClean="0"/>
            </a:lvl1pPr>
          </a:lstStyle>
          <a:p>
            <a:pPr>
              <a:defRPr/>
            </a:pPr>
            <a:fld id="{A352EE87-BB40-41AC-9762-3A07EC3E7BD3}" type="slidenum">
              <a:rPr lang="en-US" altLang="ro-RO"/>
              <a:pPr>
                <a:defRPr/>
              </a:pPr>
              <a:t>‹#›</a:t>
            </a:fld>
            <a:endParaRPr lang="en-US" altLang="ro-RO" sz="1400"/>
          </a:p>
        </p:txBody>
      </p:sp>
    </p:spTree>
    <p:extLst>
      <p:ext uri="{BB962C8B-B14F-4D97-AF65-F5344CB8AC3E}">
        <p14:creationId xmlns:p14="http://schemas.microsoft.com/office/powerpoint/2010/main" val="3519003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152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ro-RO" smtClean="0"/>
              <a:t>Click to edit Master title style</a:t>
            </a:r>
          </a:p>
        </p:txBody>
      </p:sp>
      <p:sp>
        <p:nvSpPr>
          <p:cNvPr id="1027" name="Rectangle 3"/>
          <p:cNvSpPr>
            <a:spLocks noGrp="1" noChangeArrowheads="1"/>
          </p:cNvSpPr>
          <p:nvPr>
            <p:ph type="body" idx="1"/>
          </p:nvPr>
        </p:nvSpPr>
        <p:spPr bwMode="auto">
          <a:xfrm>
            <a:off x="609600" y="914400"/>
            <a:ext cx="78486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ro-RO" smtClean="0"/>
              <a:t>Click to edit Master text styles</a:t>
            </a:r>
          </a:p>
          <a:p>
            <a:pPr lvl="1"/>
            <a:r>
              <a:rPr lang="en-US" altLang="ro-RO" smtClean="0"/>
              <a:t>Second level</a:t>
            </a:r>
          </a:p>
          <a:p>
            <a:pPr lvl="2"/>
            <a:r>
              <a:rPr lang="en-US" altLang="ro-RO" smtClean="0"/>
              <a:t>Third level</a:t>
            </a:r>
          </a:p>
          <a:p>
            <a:pPr lvl="3"/>
            <a:r>
              <a:rPr lang="en-US" altLang="ro-RO" smtClean="0"/>
              <a:t>Fourth level</a:t>
            </a:r>
          </a:p>
          <a:p>
            <a:pPr lvl="4"/>
            <a:r>
              <a:rPr lang="en-US" altLang="ro-RO" smtClean="0"/>
              <a:t>Fifth level</a:t>
            </a:r>
          </a:p>
        </p:txBody>
      </p:sp>
      <p:sp>
        <p:nvSpPr>
          <p:cNvPr id="15364" name="Rectangle 4"/>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kumimoji="1" sz="800" smtClean="0">
                <a:latin typeface="Comic Sans MS" panose="030F0702030302020204" pitchFamily="66" charset="0"/>
              </a:defRPr>
            </a:lvl1pPr>
          </a:lstStyle>
          <a:p>
            <a:pPr>
              <a:defRPr/>
            </a:pPr>
            <a:fld id="{36DEB1BB-10D9-4B21-8E0D-E22AB66EDB50}" type="slidenum">
              <a:rPr lang="en-US" altLang="ro-RO"/>
              <a:pPr>
                <a:defRPr/>
              </a:pPr>
              <a:t>‹#›</a:t>
            </a:fld>
            <a:endParaRPr lang="en-US" altLang="ro-RO"/>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rtl="0" eaLnBrk="0" fontAlgn="base" hangingPunct="0">
        <a:lnSpc>
          <a:spcPct val="70000"/>
        </a:lnSpc>
        <a:spcBef>
          <a:spcPct val="0"/>
        </a:spcBef>
        <a:spcAft>
          <a:spcPct val="0"/>
        </a:spcAft>
        <a:defRPr kumimoji="1" sz="2000">
          <a:solidFill>
            <a:schemeClr val="hlink"/>
          </a:solidFill>
          <a:latin typeface="+mj-lt"/>
          <a:ea typeface="+mj-ea"/>
          <a:cs typeface="+mj-cs"/>
        </a:defRPr>
      </a:lvl1pPr>
      <a:lvl2pPr algn="ctr" rtl="0" eaLnBrk="0" fontAlgn="base" hangingPunct="0">
        <a:lnSpc>
          <a:spcPct val="70000"/>
        </a:lnSpc>
        <a:spcBef>
          <a:spcPct val="0"/>
        </a:spcBef>
        <a:spcAft>
          <a:spcPct val="0"/>
        </a:spcAft>
        <a:defRPr kumimoji="1" sz="2000">
          <a:solidFill>
            <a:schemeClr val="hlink"/>
          </a:solidFill>
          <a:latin typeface="Comic Sans MS" pitchFamily="64" charset="0"/>
        </a:defRPr>
      </a:lvl2pPr>
      <a:lvl3pPr algn="ctr" rtl="0" eaLnBrk="0" fontAlgn="base" hangingPunct="0">
        <a:lnSpc>
          <a:spcPct val="70000"/>
        </a:lnSpc>
        <a:spcBef>
          <a:spcPct val="0"/>
        </a:spcBef>
        <a:spcAft>
          <a:spcPct val="0"/>
        </a:spcAft>
        <a:defRPr kumimoji="1" sz="2000">
          <a:solidFill>
            <a:schemeClr val="hlink"/>
          </a:solidFill>
          <a:latin typeface="Comic Sans MS" pitchFamily="64" charset="0"/>
        </a:defRPr>
      </a:lvl3pPr>
      <a:lvl4pPr algn="ctr" rtl="0" eaLnBrk="0" fontAlgn="base" hangingPunct="0">
        <a:lnSpc>
          <a:spcPct val="70000"/>
        </a:lnSpc>
        <a:spcBef>
          <a:spcPct val="0"/>
        </a:spcBef>
        <a:spcAft>
          <a:spcPct val="0"/>
        </a:spcAft>
        <a:defRPr kumimoji="1" sz="2000">
          <a:solidFill>
            <a:schemeClr val="hlink"/>
          </a:solidFill>
          <a:latin typeface="Comic Sans MS" pitchFamily="64" charset="0"/>
        </a:defRPr>
      </a:lvl4pPr>
      <a:lvl5pPr algn="ctr" rtl="0" eaLnBrk="0" fontAlgn="base" hangingPunct="0">
        <a:lnSpc>
          <a:spcPct val="70000"/>
        </a:lnSpc>
        <a:spcBef>
          <a:spcPct val="0"/>
        </a:spcBef>
        <a:spcAft>
          <a:spcPct val="0"/>
        </a:spcAft>
        <a:defRPr kumimoji="1" sz="2000">
          <a:solidFill>
            <a:schemeClr val="hlink"/>
          </a:solidFill>
          <a:latin typeface="Comic Sans MS" pitchFamily="64" charset="0"/>
        </a:defRPr>
      </a:lvl5pPr>
      <a:lvl6pPr marL="457200" algn="ctr" rtl="0" eaLnBrk="0" fontAlgn="base" hangingPunct="0">
        <a:lnSpc>
          <a:spcPct val="70000"/>
        </a:lnSpc>
        <a:spcBef>
          <a:spcPct val="0"/>
        </a:spcBef>
        <a:spcAft>
          <a:spcPct val="0"/>
        </a:spcAft>
        <a:defRPr kumimoji="1" sz="2000">
          <a:solidFill>
            <a:schemeClr val="hlink"/>
          </a:solidFill>
          <a:latin typeface="Comic Sans MS" pitchFamily="64" charset="0"/>
        </a:defRPr>
      </a:lvl6pPr>
      <a:lvl7pPr marL="914400" algn="ctr" rtl="0" eaLnBrk="0" fontAlgn="base" hangingPunct="0">
        <a:lnSpc>
          <a:spcPct val="70000"/>
        </a:lnSpc>
        <a:spcBef>
          <a:spcPct val="0"/>
        </a:spcBef>
        <a:spcAft>
          <a:spcPct val="0"/>
        </a:spcAft>
        <a:defRPr kumimoji="1" sz="2000">
          <a:solidFill>
            <a:schemeClr val="hlink"/>
          </a:solidFill>
          <a:latin typeface="Comic Sans MS" pitchFamily="64" charset="0"/>
        </a:defRPr>
      </a:lvl7pPr>
      <a:lvl8pPr marL="1371600" algn="ctr" rtl="0" eaLnBrk="0" fontAlgn="base" hangingPunct="0">
        <a:lnSpc>
          <a:spcPct val="70000"/>
        </a:lnSpc>
        <a:spcBef>
          <a:spcPct val="0"/>
        </a:spcBef>
        <a:spcAft>
          <a:spcPct val="0"/>
        </a:spcAft>
        <a:defRPr kumimoji="1" sz="2000">
          <a:solidFill>
            <a:schemeClr val="hlink"/>
          </a:solidFill>
          <a:latin typeface="Comic Sans MS" pitchFamily="64" charset="0"/>
        </a:defRPr>
      </a:lvl8pPr>
      <a:lvl9pPr marL="1828800" algn="ctr" rtl="0" eaLnBrk="0" fontAlgn="base" hangingPunct="0">
        <a:lnSpc>
          <a:spcPct val="70000"/>
        </a:lnSpc>
        <a:spcBef>
          <a:spcPct val="0"/>
        </a:spcBef>
        <a:spcAft>
          <a:spcPct val="0"/>
        </a:spcAft>
        <a:defRPr kumimoji="1" sz="2000">
          <a:solidFill>
            <a:schemeClr val="hlink"/>
          </a:solidFill>
          <a:latin typeface="Comic Sans MS" pitchFamily="64" charset="0"/>
        </a:defRPr>
      </a:lvl9pPr>
    </p:titleStyle>
    <p:bodyStyle>
      <a:lvl1pPr marL="342900" indent="-342900" algn="l" rtl="0" eaLnBrk="0" fontAlgn="base" hangingPunct="0">
        <a:lnSpc>
          <a:spcPts val="2600"/>
        </a:lnSpc>
        <a:spcBef>
          <a:spcPct val="0"/>
        </a:spcBef>
        <a:spcAft>
          <a:spcPct val="0"/>
        </a:spcAft>
        <a:buClr>
          <a:srgbClr val="003399"/>
        </a:buClr>
        <a:buSzPct val="50000"/>
        <a:buFont typeface="Monotype Sorts"/>
        <a:buChar char="•"/>
        <a:defRPr kumimoji="1" sz="3200">
          <a:solidFill>
            <a:srgbClr val="003399"/>
          </a:solidFill>
          <a:latin typeface="+mn-lt"/>
          <a:ea typeface="+mn-ea"/>
          <a:cs typeface="+mn-cs"/>
        </a:defRPr>
      </a:lvl1pPr>
      <a:lvl2pPr marL="346075" indent="-231775" algn="l" rtl="0" eaLnBrk="0" fontAlgn="base" hangingPunct="0">
        <a:lnSpc>
          <a:spcPts val="2600"/>
        </a:lnSpc>
        <a:spcBef>
          <a:spcPct val="0"/>
        </a:spcBef>
        <a:spcAft>
          <a:spcPct val="0"/>
        </a:spcAft>
        <a:buClr>
          <a:schemeClr val="tx1"/>
        </a:buClr>
        <a:buSzPct val="35000"/>
        <a:buFont typeface="Monotype Sorts"/>
        <a:buChar char="n"/>
        <a:defRPr kumimoji="1" sz="2800">
          <a:solidFill>
            <a:schemeClr val="tx1"/>
          </a:solidFill>
          <a:latin typeface="+mn-lt"/>
        </a:defRPr>
      </a:lvl2pPr>
      <a:lvl3pPr marL="627063" indent="-166688" algn="l" rtl="0" eaLnBrk="0" fontAlgn="base" hangingPunct="0">
        <a:lnSpc>
          <a:spcPts val="2600"/>
        </a:lnSpc>
        <a:spcBef>
          <a:spcPct val="0"/>
        </a:spcBef>
        <a:spcAft>
          <a:spcPct val="0"/>
        </a:spcAft>
        <a:buClr>
          <a:schemeClr val="tx1"/>
        </a:buClr>
        <a:buSzPct val="80000"/>
        <a:buChar char="–"/>
        <a:defRPr kumimoji="1" sz="2400">
          <a:solidFill>
            <a:schemeClr val="tx1"/>
          </a:solidFill>
          <a:latin typeface="+mn-lt"/>
        </a:defRPr>
      </a:lvl3pPr>
      <a:lvl4pPr marL="1147763" indent="-404813" algn="l" rtl="0" eaLnBrk="0" fontAlgn="base" hangingPunct="0">
        <a:lnSpc>
          <a:spcPts val="2600"/>
        </a:lnSpc>
        <a:spcBef>
          <a:spcPct val="0"/>
        </a:spcBef>
        <a:spcAft>
          <a:spcPct val="0"/>
        </a:spcAft>
        <a:buClr>
          <a:schemeClr val="tx1"/>
        </a:buClr>
        <a:buFont typeface="Wingdings" panose="05000000000000000000" pitchFamily="2" charset="2"/>
        <a:buChar char="!"/>
        <a:defRPr kumimoji="1" sz="2000">
          <a:solidFill>
            <a:schemeClr val="tx1"/>
          </a:solidFill>
          <a:latin typeface="+mn-lt"/>
        </a:defRPr>
      </a:lvl4pPr>
      <a:lvl5pPr marL="1539875" indent="-169863" algn="l" rtl="0" eaLnBrk="0" fontAlgn="base" hangingPunct="0">
        <a:lnSpc>
          <a:spcPts val="2600"/>
        </a:lnSpc>
        <a:spcBef>
          <a:spcPct val="0"/>
        </a:spcBef>
        <a:spcAft>
          <a:spcPct val="0"/>
        </a:spcAft>
        <a:buClr>
          <a:schemeClr val="tx1"/>
        </a:buClr>
        <a:buSzPct val="100000"/>
        <a:buChar char="–"/>
        <a:defRPr kumimoji="1" sz="2000">
          <a:solidFill>
            <a:schemeClr val="tx1"/>
          </a:solidFill>
          <a:latin typeface="+mn-lt"/>
        </a:defRPr>
      </a:lvl5pPr>
      <a:lvl6pPr marL="1997075" indent="-169863" algn="l" rtl="0" eaLnBrk="0" fontAlgn="base" hangingPunct="0">
        <a:lnSpc>
          <a:spcPts val="2600"/>
        </a:lnSpc>
        <a:spcBef>
          <a:spcPct val="0"/>
        </a:spcBef>
        <a:spcAft>
          <a:spcPct val="0"/>
        </a:spcAft>
        <a:buClr>
          <a:schemeClr val="tx1"/>
        </a:buClr>
        <a:buSzPct val="100000"/>
        <a:buChar char="–"/>
        <a:defRPr kumimoji="1">
          <a:solidFill>
            <a:schemeClr val="tx1"/>
          </a:solidFill>
          <a:latin typeface="+mn-lt"/>
        </a:defRPr>
      </a:lvl6pPr>
      <a:lvl7pPr marL="2454275" indent="-169863" algn="l" rtl="0" eaLnBrk="0" fontAlgn="base" hangingPunct="0">
        <a:lnSpc>
          <a:spcPts val="2600"/>
        </a:lnSpc>
        <a:spcBef>
          <a:spcPct val="0"/>
        </a:spcBef>
        <a:spcAft>
          <a:spcPct val="0"/>
        </a:spcAft>
        <a:buClr>
          <a:schemeClr val="tx1"/>
        </a:buClr>
        <a:buSzPct val="100000"/>
        <a:buChar char="–"/>
        <a:defRPr kumimoji="1">
          <a:solidFill>
            <a:schemeClr val="tx1"/>
          </a:solidFill>
          <a:latin typeface="+mn-lt"/>
        </a:defRPr>
      </a:lvl7pPr>
      <a:lvl8pPr marL="2911475" indent="-169863" algn="l" rtl="0" eaLnBrk="0" fontAlgn="base" hangingPunct="0">
        <a:lnSpc>
          <a:spcPts val="2600"/>
        </a:lnSpc>
        <a:spcBef>
          <a:spcPct val="0"/>
        </a:spcBef>
        <a:spcAft>
          <a:spcPct val="0"/>
        </a:spcAft>
        <a:buClr>
          <a:schemeClr val="tx1"/>
        </a:buClr>
        <a:buSzPct val="100000"/>
        <a:buChar char="–"/>
        <a:defRPr kumimoji="1">
          <a:solidFill>
            <a:schemeClr val="tx1"/>
          </a:solidFill>
          <a:latin typeface="+mn-lt"/>
        </a:defRPr>
      </a:lvl8pPr>
      <a:lvl9pPr marL="3368675" indent="-169863" algn="l" rtl="0" eaLnBrk="0" fontAlgn="base" hangingPunct="0">
        <a:lnSpc>
          <a:spcPts val="2600"/>
        </a:lnSpc>
        <a:spcBef>
          <a:spcPct val="0"/>
        </a:spcBef>
        <a:spcAft>
          <a:spcPct val="0"/>
        </a:spcAft>
        <a:buClr>
          <a:schemeClr val="tx1"/>
        </a:buClr>
        <a:buSzPct val="100000"/>
        <a:buChar char="–"/>
        <a:defRPr kumimoji="1">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p:cNvSpPr txBox="1">
            <a:spLocks/>
          </p:cNvSpPr>
          <p:nvPr/>
        </p:nvSpPr>
        <p:spPr bwMode="auto">
          <a:xfrm>
            <a:off x="933994" y="979715"/>
            <a:ext cx="7223760" cy="809896"/>
          </a:xfrm>
          <a:prstGeom prst="rect">
            <a:avLst/>
          </a:prstGeom>
          <a:noFill/>
          <a:ln w="9525">
            <a:noFill/>
            <a:miter lim="800000"/>
            <a:headEnd/>
            <a:tailEnd/>
          </a:ln>
          <a:effectLst/>
        </p:spPr>
        <p:txBody>
          <a:bodyPr lIns="92075" tIns="46038" rIns="92075" bIns="46038" anchor="ctr"/>
          <a:lstStyle/>
          <a:p>
            <a:pPr algn="ctr">
              <a:lnSpc>
                <a:spcPct val="70000"/>
              </a:lnSpc>
              <a:defRPr/>
            </a:pPr>
            <a:r>
              <a:rPr kumimoji="1" lang="ro-RO" sz="3200" b="1" kern="0" dirty="0">
                <a:ln w="1905"/>
                <a:solidFill>
                  <a:srgbClr val="003BB0"/>
                </a:solidFill>
                <a:effectLst>
                  <a:innerShdw blurRad="69850" dist="43180" dir="5400000">
                    <a:srgbClr val="000000">
                      <a:alpha val="65000"/>
                    </a:srgbClr>
                  </a:innerShdw>
                </a:effectLst>
                <a:latin typeface="+mj-lt"/>
                <a:ea typeface="+mj-ea"/>
                <a:cs typeface="+mj-cs"/>
              </a:rPr>
              <a:t>Tablouri - Tehnici de căutare. </a:t>
            </a:r>
            <a:br>
              <a:rPr kumimoji="1" lang="ro-RO" sz="3200" b="1" kern="0" dirty="0">
                <a:ln w="1905"/>
                <a:solidFill>
                  <a:srgbClr val="003BB0"/>
                </a:solidFill>
                <a:effectLst>
                  <a:innerShdw blurRad="69850" dist="43180" dir="5400000">
                    <a:srgbClr val="000000">
                      <a:alpha val="65000"/>
                    </a:srgbClr>
                  </a:innerShdw>
                </a:effectLst>
                <a:latin typeface="+mj-lt"/>
                <a:ea typeface="+mj-ea"/>
                <a:cs typeface="+mj-cs"/>
              </a:rPr>
            </a:br>
            <a:endParaRPr kumimoji="1" lang="ro-RO" sz="3200" b="1" kern="0" dirty="0">
              <a:ln w="1905"/>
              <a:solidFill>
                <a:srgbClr val="003BB0"/>
              </a:solidFill>
              <a:effectLst>
                <a:innerShdw blurRad="69850" dist="43180" dir="5400000">
                  <a:srgbClr val="000000">
                    <a:alpha val="65000"/>
                  </a:srgbClr>
                </a:innerShdw>
              </a:effectLst>
              <a:latin typeface="+mj-lt"/>
              <a:ea typeface="+mj-ea"/>
              <a:cs typeface="+mj-cs"/>
            </a:endParaRPr>
          </a:p>
        </p:txBody>
      </p:sp>
      <p:sp>
        <p:nvSpPr>
          <p:cNvPr id="5" name="Subtitlu 2"/>
          <p:cNvSpPr txBox="1">
            <a:spLocks/>
          </p:cNvSpPr>
          <p:nvPr/>
        </p:nvSpPr>
        <p:spPr bwMode="auto">
          <a:xfrm>
            <a:off x="1220788" y="1985555"/>
            <a:ext cx="7162800" cy="3780246"/>
          </a:xfrm>
          <a:prstGeom prst="rect">
            <a:avLst/>
          </a:prstGeom>
          <a:noFill/>
          <a:ln w="9525">
            <a:noFill/>
            <a:miter lim="800000"/>
            <a:headEnd/>
            <a:tailEnd/>
          </a:ln>
          <a:effectLst/>
        </p:spPr>
        <p:txBody>
          <a:bodyPr lIns="92075" tIns="46038" rIns="92075" bIns="46038">
            <a:scene3d>
              <a:camera prst="orthographicFront"/>
              <a:lightRig rig="soft" dir="tl">
                <a:rot lat="0" lon="0" rev="0"/>
              </a:lightRig>
            </a:scene3d>
            <a:sp3d extrusionH="57150" contourW="25400" prstMaterial="matte">
              <a:bevelT w="25400" h="55880"/>
              <a:contourClr>
                <a:schemeClr val="accent2">
                  <a:tint val="20000"/>
                </a:schemeClr>
              </a:contourClr>
            </a:sp3d>
          </a:bodyPr>
          <a:lstStyle/>
          <a:p>
            <a:pPr marL="514350" indent="-514350">
              <a:lnSpc>
                <a:spcPct val="200000"/>
              </a:lnSpc>
              <a:buClr>
                <a:srgbClr val="00B050"/>
              </a:buClr>
              <a:buSzPct val="84000"/>
              <a:buFont typeface="+mj-lt"/>
              <a:buAutoNum type="arabicPeriod"/>
              <a:defRPr/>
            </a:pPr>
            <a:r>
              <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hlinkClick r:id="rId2" action="ppaction://hlinksldjump"/>
              </a:rPr>
              <a:t>Căutarea liniara</a:t>
            </a:r>
            <a:endParaRPr kumimoji="1" lang="en-US"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endParaRPr>
          </a:p>
          <a:p>
            <a:pPr marL="514350" indent="-514350">
              <a:lnSpc>
                <a:spcPct val="200000"/>
              </a:lnSpc>
              <a:buClr>
                <a:srgbClr val="00B050"/>
              </a:buClr>
              <a:buSzPct val="84000"/>
              <a:buFont typeface="+mj-lt"/>
              <a:buAutoNum type="arabicPeriod"/>
              <a:defRPr/>
            </a:pPr>
            <a:r>
              <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hlinkClick r:id="rId3" action="ppaction://hlinksldjump"/>
              </a:rPr>
              <a:t>Tehnica fanionului</a:t>
            </a:r>
            <a:endPar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endParaRPr>
          </a:p>
          <a:p>
            <a:pPr marL="514350" indent="-514350">
              <a:lnSpc>
                <a:spcPct val="200000"/>
              </a:lnSpc>
              <a:buClr>
                <a:srgbClr val="00B050"/>
              </a:buClr>
              <a:buSzPct val="84000"/>
              <a:buFont typeface="+mj-lt"/>
              <a:buAutoNum type="arabicPeriod"/>
              <a:defRPr/>
            </a:pPr>
            <a:r>
              <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hlinkClick r:id="rId4" action="ppaction://hlinksldjump"/>
              </a:rPr>
              <a:t>Căutarea binară (logaritmică)</a:t>
            </a:r>
            <a:endPar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endParaRPr>
          </a:p>
          <a:p>
            <a:pPr marL="514350" indent="-514350">
              <a:lnSpc>
                <a:spcPct val="200000"/>
              </a:lnSpc>
              <a:buClr>
                <a:srgbClr val="00B050"/>
              </a:buClr>
              <a:buSzPct val="84000"/>
              <a:buFont typeface="+mj-lt"/>
              <a:buAutoNum type="arabicPeriod"/>
              <a:defRPr/>
            </a:pPr>
            <a:endParaRPr kumimoji="1" lang="en-US"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endParaRPr>
          </a:p>
          <a:p>
            <a:pPr marL="514350" indent="-514350">
              <a:lnSpc>
                <a:spcPct val="200000"/>
              </a:lnSpc>
              <a:buClr>
                <a:srgbClr val="00B050"/>
              </a:buClr>
              <a:buSzPct val="50000"/>
              <a:buFont typeface="+mj-lt"/>
              <a:buAutoNum type="arabicPeriod"/>
              <a:defRPr/>
            </a:pPr>
            <a:endPar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endParaRPr>
          </a:p>
          <a:p>
            <a:pPr marL="514350" indent="-514350">
              <a:lnSpc>
                <a:spcPct val="200000"/>
              </a:lnSpc>
              <a:buClr>
                <a:srgbClr val="00B050"/>
              </a:buClr>
              <a:buSzPct val="50000"/>
              <a:buFont typeface="+mj-lt"/>
              <a:buAutoNum type="arabicPeriod"/>
              <a:defRPr/>
            </a:pPr>
            <a:endParaRPr kumimoji="1" lang="ro-RO" sz="2800" b="1" kern="0" spc="50" dirty="0">
              <a:ln w="11430">
                <a:solidFill>
                  <a:srgbClr val="003BB0"/>
                </a:solidFill>
              </a:ln>
              <a:solidFill>
                <a:srgbClr val="3399FF"/>
              </a:solidFill>
              <a:effectLst>
                <a:outerShdw blurRad="50800" dist="38100" dir="8100000" algn="tr" rotWithShape="0">
                  <a:prstClr val="black">
                    <a:alpha val="40000"/>
                  </a:prstClr>
                </a:outerShdw>
              </a:effectLst>
              <a:latin typeface="+mn-lt"/>
              <a:ea typeface="+mn-ea"/>
            </a:endParaRPr>
          </a:p>
        </p:txBody>
      </p:sp>
      <p:cxnSp>
        <p:nvCxnSpPr>
          <p:cNvPr id="7" name="Conector drept 6"/>
          <p:cNvCxnSpPr/>
          <p:nvPr/>
        </p:nvCxnSpPr>
        <p:spPr bwMode="auto">
          <a:xfrm>
            <a:off x="1109663" y="1423988"/>
            <a:ext cx="6924675" cy="12700"/>
          </a:xfrm>
          <a:prstGeom prst="line">
            <a:avLst/>
          </a:prstGeom>
          <a:ln w="28575">
            <a:solidFill>
              <a:srgbClr val="00B05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u 1"/>
          <p:cNvSpPr>
            <a:spLocks noGrp="1"/>
          </p:cNvSpPr>
          <p:nvPr>
            <p:ph type="title"/>
          </p:nvPr>
        </p:nvSpPr>
        <p:spPr/>
        <p:txBody>
          <a:bodyPr/>
          <a:lstStyle/>
          <a:p>
            <a:r>
              <a:rPr lang="en-US" altLang="ro-RO" b="1" smtClean="0">
                <a:solidFill>
                  <a:srgbClr val="00B050"/>
                </a:solidFill>
              </a:rPr>
              <a:t>3.  </a:t>
            </a:r>
            <a:r>
              <a:rPr lang="ro-RO" altLang="ro-RO" b="1" smtClean="0">
                <a:solidFill>
                  <a:srgbClr val="00B050"/>
                </a:solidFill>
              </a:rPr>
              <a:t>Căutarea binară (logaritmică)</a:t>
            </a:r>
            <a:endParaRPr lang="en-CA" altLang="ro-RO" smtClean="0"/>
          </a:p>
        </p:txBody>
      </p:sp>
      <p:sp>
        <p:nvSpPr>
          <p:cNvPr id="23555" name="Substituent conținut 2"/>
          <p:cNvSpPr>
            <a:spLocks noGrp="1"/>
          </p:cNvSpPr>
          <p:nvPr>
            <p:ph idx="1"/>
          </p:nvPr>
        </p:nvSpPr>
        <p:spPr>
          <a:xfrm>
            <a:off x="530225" y="1306513"/>
            <a:ext cx="4178300" cy="4244975"/>
          </a:xfrm>
        </p:spPr>
        <p:txBody>
          <a:bodyPr/>
          <a:lstStyle/>
          <a:p>
            <a:pPr marL="0" indent="0">
              <a:buFont typeface="Monotype Sorts"/>
              <a:buNone/>
            </a:pPr>
            <a:r>
              <a:rPr lang="en-US" altLang="ro-RO" sz="1800" smtClean="0"/>
              <a:t>#include &lt;fstream&gt;</a:t>
            </a:r>
          </a:p>
          <a:p>
            <a:pPr marL="0" indent="0">
              <a:buFont typeface="Monotype Sorts"/>
              <a:buNone/>
            </a:pPr>
            <a:r>
              <a:rPr lang="en-US" altLang="ro-RO" sz="1800" smtClean="0"/>
              <a:t>#include &lt;iostream&gt;</a:t>
            </a:r>
          </a:p>
          <a:p>
            <a:pPr marL="0" indent="0">
              <a:buFont typeface="Monotype Sorts"/>
              <a:buNone/>
            </a:pPr>
            <a:r>
              <a:rPr lang="en-US" altLang="ro-RO" sz="1800" smtClean="0"/>
              <a:t>using namespace std;</a:t>
            </a:r>
          </a:p>
          <a:p>
            <a:pPr marL="0" indent="0">
              <a:buFont typeface="Monotype Sorts"/>
              <a:buNone/>
            </a:pPr>
            <a:endParaRPr lang="en-US" altLang="ro-RO" sz="1800" smtClean="0"/>
          </a:p>
          <a:p>
            <a:pPr marL="0" indent="0">
              <a:buFont typeface="Monotype Sorts"/>
              <a:buNone/>
            </a:pPr>
            <a:r>
              <a:rPr lang="en-US" altLang="ro-RO" sz="1800" smtClean="0"/>
              <a:t>main ()</a:t>
            </a:r>
          </a:p>
          <a:p>
            <a:pPr marL="0" indent="0">
              <a:buFont typeface="Monotype Sorts"/>
              <a:buNone/>
            </a:pPr>
            <a:r>
              <a:rPr lang="en-US" altLang="ro-RO" sz="1800" smtClean="0"/>
              <a:t>{int v[20],n=0,i,gasit,m,st,dr,x;</a:t>
            </a:r>
          </a:p>
          <a:p>
            <a:pPr marL="0" indent="0">
              <a:buFont typeface="Monotype Sorts"/>
              <a:buNone/>
            </a:pPr>
            <a:r>
              <a:rPr lang="en-US" altLang="ro-RO" sz="1800" smtClean="0"/>
              <a:t>//creare vector</a:t>
            </a:r>
          </a:p>
          <a:p>
            <a:pPr marL="0" indent="0">
              <a:buFont typeface="Monotype Sorts"/>
              <a:buNone/>
            </a:pPr>
            <a:r>
              <a:rPr lang="en-US" altLang="ro-RO" sz="1800" smtClean="0"/>
              <a:t>  ifstream fin("vector_o.txt");    </a:t>
            </a:r>
          </a:p>
          <a:p>
            <a:pPr marL="0" indent="0">
              <a:buFont typeface="Monotype Sorts"/>
              <a:buNone/>
            </a:pPr>
            <a:r>
              <a:rPr lang="en-US" altLang="ro-RO" sz="1800" smtClean="0"/>
              <a:t>  while(!fin.eof()) fin&gt;&gt;v[n++];  </a:t>
            </a:r>
          </a:p>
          <a:p>
            <a:pPr marL="0" indent="0">
              <a:buFont typeface="Monotype Sorts"/>
              <a:buNone/>
            </a:pPr>
            <a:r>
              <a:rPr lang="en-US" altLang="ro-RO" sz="1800" smtClean="0"/>
              <a:t>  fin.close();</a:t>
            </a:r>
          </a:p>
          <a:p>
            <a:pPr marL="0" indent="0">
              <a:buFont typeface="Monotype Sorts"/>
              <a:buNone/>
            </a:pPr>
            <a:r>
              <a:rPr lang="en-US" altLang="ro-RO" sz="1800" smtClean="0"/>
              <a:t>  </a:t>
            </a:r>
          </a:p>
          <a:p>
            <a:pPr marL="0" indent="0">
              <a:buFont typeface="Monotype Sorts"/>
              <a:buNone/>
            </a:pPr>
            <a:r>
              <a:rPr lang="en-US" altLang="ro-RO" sz="1800" smtClean="0"/>
              <a:t>cout&lt;&lt;"Nr. cautat: "; cin&gt;&gt;x;</a:t>
            </a:r>
          </a:p>
          <a:p>
            <a:pPr marL="0" indent="0">
              <a:buFont typeface="Monotype Sorts"/>
              <a:buNone/>
            </a:pPr>
            <a:endParaRPr lang="en-US" altLang="ro-RO" sz="1800" smtClean="0"/>
          </a:p>
          <a:p>
            <a:pPr marL="0" indent="0">
              <a:buFont typeface="Monotype Sorts"/>
              <a:buNone/>
            </a:pPr>
            <a:endParaRPr lang="ro-RO" altLang="ro-RO" sz="1800" smtClean="0"/>
          </a:p>
        </p:txBody>
      </p:sp>
      <p:sp>
        <p:nvSpPr>
          <p:cNvPr id="4" name="Buton acțiune: Începere 3">
            <a:hlinkClick r:id="" action="ppaction://hlinkshowjump?jump=firstslide" highlightClick="1"/>
          </p:cNvPr>
          <p:cNvSpPr/>
          <p:nvPr/>
        </p:nvSpPr>
        <p:spPr bwMode="auto">
          <a:xfrm>
            <a:off x="7641772" y="6113416"/>
            <a:ext cx="822960" cy="431074"/>
          </a:xfrm>
          <a:prstGeom prst="actionButtonBeginning">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defRPr/>
            </a:pPr>
            <a:endParaRPr lang="ro-RO">
              <a:solidFill>
                <a:schemeClr val="tx1"/>
              </a:solidFill>
              <a:latin typeface="Courier New" pitchFamily="64" charset="0"/>
              <a:ea typeface="ＭＳ Ｐゴシック" pitchFamily="64" charset="-128"/>
            </a:endParaRPr>
          </a:p>
        </p:txBody>
      </p:sp>
      <p:sp>
        <p:nvSpPr>
          <p:cNvPr id="3" name="CasetăText 2"/>
          <p:cNvSpPr txBox="1"/>
          <p:nvPr/>
        </p:nvSpPr>
        <p:spPr>
          <a:xfrm>
            <a:off x="4419600" y="1408113"/>
            <a:ext cx="4451350" cy="4641850"/>
          </a:xfrm>
          <a:prstGeom prst="rect">
            <a:avLst/>
          </a:prstGeom>
          <a:noFill/>
        </p:spPr>
        <p:txBody>
          <a:bodyPr>
            <a:spAutoFit/>
          </a:bodyPr>
          <a:lstStyle/>
          <a:p>
            <a:pPr>
              <a:lnSpc>
                <a:spcPts val="2600"/>
              </a:lnSpc>
              <a:buClr>
                <a:srgbClr val="003399"/>
              </a:buClr>
              <a:buSzPct val="50000"/>
              <a:defRPr/>
            </a:pPr>
            <a:r>
              <a:rPr kumimoji="1" lang="en-US" altLang="ro-RO" sz="1800" dirty="0" err="1">
                <a:solidFill>
                  <a:srgbClr val="003399"/>
                </a:solidFill>
                <a:latin typeface="+mn-lt"/>
                <a:ea typeface="+mn-ea"/>
              </a:rPr>
              <a:t>gasit</a:t>
            </a:r>
            <a:r>
              <a:rPr kumimoji="1" lang="en-US" altLang="ro-RO" sz="1800" dirty="0">
                <a:solidFill>
                  <a:srgbClr val="003399"/>
                </a:solidFill>
                <a:latin typeface="+mn-lt"/>
                <a:ea typeface="+mn-ea"/>
              </a:rPr>
              <a:t>=0;</a:t>
            </a:r>
          </a:p>
          <a:p>
            <a:pPr>
              <a:lnSpc>
                <a:spcPts val="2600"/>
              </a:lnSpc>
              <a:buClr>
                <a:srgbClr val="003399"/>
              </a:buClr>
              <a:buSzPct val="50000"/>
              <a:defRPr/>
            </a:pPr>
            <a:r>
              <a:rPr kumimoji="1" lang="en-US" altLang="ro-RO" sz="1800" dirty="0" err="1">
                <a:solidFill>
                  <a:srgbClr val="003399"/>
                </a:solidFill>
                <a:latin typeface="+mn-lt"/>
                <a:ea typeface="+mn-ea"/>
              </a:rPr>
              <a:t>st</a:t>
            </a:r>
            <a:r>
              <a:rPr kumimoji="1" lang="en-US" altLang="ro-RO" sz="1800" dirty="0">
                <a:solidFill>
                  <a:srgbClr val="003399"/>
                </a:solidFill>
                <a:latin typeface="+mn-lt"/>
                <a:ea typeface="+mn-ea"/>
              </a:rPr>
              <a:t>=0; </a:t>
            </a:r>
            <a:r>
              <a:rPr kumimoji="1" lang="en-US" altLang="ro-RO" sz="1800" dirty="0" err="1">
                <a:solidFill>
                  <a:srgbClr val="003399"/>
                </a:solidFill>
                <a:latin typeface="+mn-lt"/>
                <a:ea typeface="+mn-ea"/>
              </a:rPr>
              <a:t>dr</a:t>
            </a:r>
            <a:r>
              <a:rPr kumimoji="1" lang="en-US" altLang="ro-RO" sz="1800" dirty="0">
                <a:solidFill>
                  <a:srgbClr val="003399"/>
                </a:solidFill>
                <a:latin typeface="+mn-lt"/>
                <a:ea typeface="+mn-ea"/>
              </a:rPr>
              <a:t>=n-1;</a:t>
            </a:r>
          </a:p>
          <a:p>
            <a:pPr>
              <a:lnSpc>
                <a:spcPts val="2600"/>
              </a:lnSpc>
              <a:buClr>
                <a:srgbClr val="003399"/>
              </a:buClr>
              <a:buSzPct val="50000"/>
              <a:defRPr/>
            </a:pPr>
            <a:r>
              <a:rPr kumimoji="1" lang="en-US" altLang="ro-RO" sz="1800" dirty="0">
                <a:solidFill>
                  <a:srgbClr val="003399"/>
                </a:solidFill>
                <a:latin typeface="+mn-lt"/>
                <a:ea typeface="+mn-ea"/>
              </a:rPr>
              <a:t>while (</a:t>
            </a:r>
            <a:r>
              <a:rPr kumimoji="1" lang="en-US" altLang="ro-RO" sz="1800" dirty="0" err="1">
                <a:solidFill>
                  <a:srgbClr val="003399"/>
                </a:solidFill>
                <a:latin typeface="+mn-lt"/>
                <a:ea typeface="+mn-ea"/>
              </a:rPr>
              <a:t>st</a:t>
            </a:r>
            <a:r>
              <a:rPr kumimoji="1" lang="en-US" altLang="ro-RO" sz="1800" dirty="0">
                <a:solidFill>
                  <a:srgbClr val="003399"/>
                </a:solidFill>
                <a:latin typeface="+mn-lt"/>
                <a:ea typeface="+mn-ea"/>
              </a:rPr>
              <a:t>&lt;=</a:t>
            </a:r>
            <a:r>
              <a:rPr kumimoji="1" lang="en-US" altLang="ro-RO" sz="1800" dirty="0" err="1">
                <a:solidFill>
                  <a:srgbClr val="003399"/>
                </a:solidFill>
                <a:latin typeface="+mn-lt"/>
                <a:ea typeface="+mn-ea"/>
              </a:rPr>
              <a:t>dr</a:t>
            </a:r>
            <a:r>
              <a:rPr kumimoji="1" lang="en-US" altLang="ro-RO" sz="1800" dirty="0">
                <a:solidFill>
                  <a:srgbClr val="003399"/>
                </a:solidFill>
                <a:latin typeface="+mn-lt"/>
                <a:ea typeface="+mn-ea"/>
              </a:rPr>
              <a:t> &amp;&amp; !</a:t>
            </a:r>
            <a:r>
              <a:rPr kumimoji="1" lang="en-US" altLang="ro-RO" sz="1800" dirty="0" err="1">
                <a:solidFill>
                  <a:srgbClr val="003399"/>
                </a:solidFill>
                <a:latin typeface="+mn-lt"/>
                <a:ea typeface="+mn-ea"/>
              </a:rPr>
              <a:t>gasit</a:t>
            </a:r>
            <a:r>
              <a:rPr kumimoji="1" lang="en-US" altLang="ro-RO" sz="1800" dirty="0">
                <a:solidFill>
                  <a:srgbClr val="003399"/>
                </a:solidFill>
                <a:latin typeface="+mn-lt"/>
                <a:ea typeface="+mn-ea"/>
              </a:rPr>
              <a:t>)</a:t>
            </a:r>
          </a:p>
          <a:p>
            <a:pPr>
              <a:lnSpc>
                <a:spcPts val="2600"/>
              </a:lnSpc>
              <a:buClr>
                <a:srgbClr val="003399"/>
              </a:buClr>
              <a:buSzPct val="50000"/>
              <a:defRPr/>
            </a:pPr>
            <a:r>
              <a:rPr kumimoji="1" lang="en-US" altLang="ro-RO" sz="1800" dirty="0">
                <a:solidFill>
                  <a:srgbClr val="003399"/>
                </a:solidFill>
                <a:latin typeface="+mn-lt"/>
                <a:ea typeface="+mn-ea"/>
              </a:rPr>
              <a:t> { m=(</a:t>
            </a:r>
            <a:r>
              <a:rPr kumimoji="1" lang="en-US" altLang="ro-RO" sz="1800" dirty="0" err="1">
                <a:solidFill>
                  <a:srgbClr val="003399"/>
                </a:solidFill>
                <a:latin typeface="+mn-lt"/>
                <a:ea typeface="+mn-ea"/>
              </a:rPr>
              <a:t>st+dr</a:t>
            </a:r>
            <a:r>
              <a:rPr kumimoji="1" lang="en-US" altLang="ro-RO" sz="1800" dirty="0">
                <a:solidFill>
                  <a:srgbClr val="003399"/>
                </a:solidFill>
                <a:latin typeface="+mn-lt"/>
                <a:ea typeface="+mn-ea"/>
              </a:rPr>
              <a:t>)/2;</a:t>
            </a:r>
          </a:p>
          <a:p>
            <a:pPr>
              <a:lnSpc>
                <a:spcPts val="2600"/>
              </a:lnSpc>
              <a:buClr>
                <a:srgbClr val="003399"/>
              </a:buClr>
              <a:buSzPct val="50000"/>
              <a:defRPr/>
            </a:pPr>
            <a:r>
              <a:rPr kumimoji="1" lang="en-US" altLang="ro-RO" sz="1800" dirty="0">
                <a:solidFill>
                  <a:srgbClr val="003399"/>
                </a:solidFill>
                <a:latin typeface="+mn-lt"/>
                <a:ea typeface="+mn-ea"/>
              </a:rPr>
              <a:t>   if (x==v[m]) </a:t>
            </a:r>
            <a:r>
              <a:rPr kumimoji="1" lang="en-US" altLang="ro-RO" sz="1800" dirty="0" err="1">
                <a:solidFill>
                  <a:srgbClr val="003399"/>
                </a:solidFill>
                <a:latin typeface="+mn-lt"/>
                <a:ea typeface="+mn-ea"/>
              </a:rPr>
              <a:t>gasit</a:t>
            </a:r>
            <a:r>
              <a:rPr kumimoji="1" lang="en-US" altLang="ro-RO" sz="1800" dirty="0">
                <a:solidFill>
                  <a:srgbClr val="003399"/>
                </a:solidFill>
                <a:latin typeface="+mn-lt"/>
                <a:ea typeface="+mn-ea"/>
              </a:rPr>
              <a:t>=1;</a:t>
            </a:r>
          </a:p>
          <a:p>
            <a:pPr>
              <a:lnSpc>
                <a:spcPts val="2600"/>
              </a:lnSpc>
              <a:buClr>
                <a:srgbClr val="003399"/>
              </a:buClr>
              <a:buSzPct val="50000"/>
              <a:defRPr/>
            </a:pPr>
            <a:r>
              <a:rPr kumimoji="1" lang="en-US" altLang="ro-RO" sz="1800" dirty="0">
                <a:solidFill>
                  <a:srgbClr val="003399"/>
                </a:solidFill>
                <a:latin typeface="+mn-lt"/>
                <a:ea typeface="+mn-ea"/>
              </a:rPr>
              <a:t>   else         if (x&lt;v[m]) </a:t>
            </a:r>
            <a:r>
              <a:rPr kumimoji="1" lang="en-US" altLang="ro-RO" sz="1800" dirty="0" err="1">
                <a:solidFill>
                  <a:srgbClr val="003399"/>
                </a:solidFill>
                <a:latin typeface="+mn-lt"/>
                <a:ea typeface="+mn-ea"/>
              </a:rPr>
              <a:t>dr</a:t>
            </a:r>
            <a:r>
              <a:rPr kumimoji="1" lang="en-US" altLang="ro-RO" sz="1800" dirty="0">
                <a:solidFill>
                  <a:srgbClr val="003399"/>
                </a:solidFill>
                <a:latin typeface="+mn-lt"/>
                <a:ea typeface="+mn-ea"/>
              </a:rPr>
              <a:t>=m-1;</a:t>
            </a:r>
          </a:p>
          <a:p>
            <a:pPr>
              <a:lnSpc>
                <a:spcPts val="2600"/>
              </a:lnSpc>
              <a:buClr>
                <a:srgbClr val="003399"/>
              </a:buClr>
              <a:buSzPct val="50000"/>
              <a:defRPr/>
            </a:pPr>
            <a:r>
              <a:rPr kumimoji="1" lang="en-US" altLang="ro-RO" sz="1800" dirty="0">
                <a:solidFill>
                  <a:srgbClr val="003399"/>
                </a:solidFill>
                <a:latin typeface="+mn-lt"/>
                <a:ea typeface="+mn-ea"/>
              </a:rPr>
              <a:t>                else        </a:t>
            </a:r>
            <a:r>
              <a:rPr kumimoji="1" lang="en-US" altLang="ro-RO" sz="1800" dirty="0" err="1">
                <a:solidFill>
                  <a:srgbClr val="003399"/>
                </a:solidFill>
                <a:latin typeface="+mn-lt"/>
                <a:ea typeface="+mn-ea"/>
              </a:rPr>
              <a:t>st</a:t>
            </a:r>
            <a:r>
              <a:rPr kumimoji="1" lang="en-US" altLang="ro-RO" sz="1800" dirty="0">
                <a:solidFill>
                  <a:srgbClr val="003399"/>
                </a:solidFill>
                <a:latin typeface="+mn-lt"/>
                <a:ea typeface="+mn-ea"/>
              </a:rPr>
              <a:t>=m+1;</a:t>
            </a:r>
          </a:p>
          <a:p>
            <a:pPr>
              <a:lnSpc>
                <a:spcPts val="2600"/>
              </a:lnSpc>
              <a:buClr>
                <a:srgbClr val="003399"/>
              </a:buClr>
              <a:buSzPct val="50000"/>
              <a:defRPr/>
            </a:pPr>
            <a:r>
              <a:rPr kumimoji="1" lang="en-US" altLang="ro-RO" sz="1800" dirty="0">
                <a:solidFill>
                  <a:srgbClr val="003399"/>
                </a:solidFill>
                <a:latin typeface="+mn-lt"/>
                <a:ea typeface="+mn-ea"/>
              </a:rPr>
              <a:t>  }</a:t>
            </a:r>
          </a:p>
          <a:p>
            <a:pPr>
              <a:lnSpc>
                <a:spcPts val="2600"/>
              </a:lnSpc>
              <a:buClr>
                <a:srgbClr val="003399"/>
              </a:buClr>
              <a:buSzPct val="50000"/>
              <a:defRPr/>
            </a:pPr>
            <a:r>
              <a:rPr kumimoji="1" lang="en-US" altLang="ro-RO" sz="1800" dirty="0">
                <a:solidFill>
                  <a:srgbClr val="003399"/>
                </a:solidFill>
                <a:latin typeface="+mn-lt"/>
                <a:ea typeface="+mn-ea"/>
              </a:rPr>
              <a:t>  </a:t>
            </a:r>
          </a:p>
          <a:p>
            <a:pPr>
              <a:lnSpc>
                <a:spcPts val="2600"/>
              </a:lnSpc>
              <a:buClr>
                <a:srgbClr val="003399"/>
              </a:buClr>
              <a:buSzPct val="50000"/>
              <a:defRPr/>
            </a:pPr>
            <a:r>
              <a:rPr kumimoji="1" lang="en-US" altLang="ro-RO" sz="1800" dirty="0">
                <a:solidFill>
                  <a:srgbClr val="003399"/>
                </a:solidFill>
                <a:latin typeface="+mn-lt"/>
                <a:ea typeface="+mn-ea"/>
              </a:rPr>
              <a:t>if(</a:t>
            </a:r>
            <a:r>
              <a:rPr kumimoji="1" lang="en-US" altLang="ro-RO" sz="1800" dirty="0" err="1">
                <a:solidFill>
                  <a:srgbClr val="003399"/>
                </a:solidFill>
                <a:latin typeface="+mn-lt"/>
                <a:ea typeface="+mn-ea"/>
              </a:rPr>
              <a:t>gasit</a:t>
            </a:r>
            <a:r>
              <a:rPr kumimoji="1" lang="en-US" altLang="ro-RO" sz="1800" dirty="0">
                <a:solidFill>
                  <a:srgbClr val="003399"/>
                </a:solidFill>
                <a:latin typeface="+mn-lt"/>
                <a:ea typeface="+mn-ea"/>
              </a:rPr>
              <a:t>) </a:t>
            </a:r>
            <a:r>
              <a:rPr kumimoji="1" lang="en-US" altLang="ro-RO" sz="1800" dirty="0" err="1">
                <a:solidFill>
                  <a:srgbClr val="003399"/>
                </a:solidFill>
                <a:latin typeface="+mn-lt"/>
                <a:ea typeface="+mn-ea"/>
              </a:rPr>
              <a:t>cout</a:t>
            </a:r>
            <a:r>
              <a:rPr kumimoji="1" lang="en-US" altLang="ro-RO" sz="1800" dirty="0">
                <a:solidFill>
                  <a:srgbClr val="003399"/>
                </a:solidFill>
                <a:latin typeface="+mn-lt"/>
                <a:ea typeface="+mn-ea"/>
              </a:rPr>
              <a:t>&lt;&lt;"</a:t>
            </a:r>
            <a:r>
              <a:rPr kumimoji="1" lang="en-US" altLang="ro-RO" sz="1800" dirty="0" err="1">
                <a:solidFill>
                  <a:srgbClr val="003399"/>
                </a:solidFill>
                <a:latin typeface="+mn-lt"/>
                <a:ea typeface="+mn-ea"/>
              </a:rPr>
              <a:t>Gasit</a:t>
            </a:r>
            <a:r>
              <a:rPr kumimoji="1" lang="en-US" altLang="ro-RO" sz="1800" dirty="0">
                <a:solidFill>
                  <a:srgbClr val="003399"/>
                </a:solidFill>
                <a:latin typeface="+mn-lt"/>
                <a:ea typeface="+mn-ea"/>
              </a:rPr>
              <a:t> </a:t>
            </a:r>
            <a:r>
              <a:rPr kumimoji="1" lang="en-US" altLang="ro-RO" sz="1800" dirty="0" err="1">
                <a:solidFill>
                  <a:srgbClr val="003399"/>
                </a:solidFill>
                <a:latin typeface="+mn-lt"/>
                <a:ea typeface="+mn-ea"/>
              </a:rPr>
              <a:t>pe</a:t>
            </a:r>
            <a:r>
              <a:rPr kumimoji="1" lang="en-US" altLang="ro-RO" sz="1800" dirty="0">
                <a:solidFill>
                  <a:srgbClr val="003399"/>
                </a:solidFill>
                <a:latin typeface="+mn-lt"/>
                <a:ea typeface="+mn-ea"/>
              </a:rPr>
              <a:t> </a:t>
            </a:r>
            <a:r>
              <a:rPr kumimoji="1" lang="en-US" altLang="ro-RO" sz="1800" dirty="0" err="1">
                <a:solidFill>
                  <a:srgbClr val="003399"/>
                </a:solidFill>
                <a:latin typeface="+mn-lt"/>
                <a:ea typeface="+mn-ea"/>
              </a:rPr>
              <a:t>pozitia</a:t>
            </a:r>
            <a:r>
              <a:rPr kumimoji="1" lang="en-US" altLang="ro-RO" sz="1800" dirty="0">
                <a:solidFill>
                  <a:srgbClr val="003399"/>
                </a:solidFill>
                <a:latin typeface="+mn-lt"/>
                <a:ea typeface="+mn-ea"/>
              </a:rPr>
              <a:t> "&lt;&lt;m;</a:t>
            </a:r>
          </a:p>
          <a:p>
            <a:pPr>
              <a:lnSpc>
                <a:spcPts val="2600"/>
              </a:lnSpc>
              <a:buClr>
                <a:srgbClr val="003399"/>
              </a:buClr>
              <a:buSzPct val="50000"/>
              <a:defRPr/>
            </a:pPr>
            <a:r>
              <a:rPr kumimoji="1" lang="en-US" altLang="ro-RO" sz="1800" dirty="0">
                <a:solidFill>
                  <a:srgbClr val="003399"/>
                </a:solidFill>
                <a:latin typeface="+mn-lt"/>
                <a:ea typeface="+mn-ea"/>
              </a:rPr>
              <a:t>else      </a:t>
            </a:r>
            <a:r>
              <a:rPr kumimoji="1" lang="en-US" altLang="ro-RO" sz="1800" dirty="0" err="1">
                <a:solidFill>
                  <a:srgbClr val="003399"/>
                </a:solidFill>
                <a:latin typeface="+mn-lt"/>
                <a:ea typeface="+mn-ea"/>
              </a:rPr>
              <a:t>cout</a:t>
            </a:r>
            <a:r>
              <a:rPr kumimoji="1" lang="en-US" altLang="ro-RO" sz="1800" dirty="0">
                <a:solidFill>
                  <a:srgbClr val="003399"/>
                </a:solidFill>
                <a:latin typeface="+mn-lt"/>
                <a:ea typeface="+mn-ea"/>
              </a:rPr>
              <a:t>&lt;&lt;"</a:t>
            </a:r>
            <a:r>
              <a:rPr kumimoji="1" lang="en-US" altLang="ro-RO" sz="1800" dirty="0" err="1">
                <a:solidFill>
                  <a:srgbClr val="003399"/>
                </a:solidFill>
                <a:latin typeface="+mn-lt"/>
                <a:ea typeface="+mn-ea"/>
              </a:rPr>
              <a:t>Negasit</a:t>
            </a:r>
            <a:r>
              <a:rPr kumimoji="1" lang="en-US" altLang="ro-RO" sz="1800" dirty="0">
                <a:solidFill>
                  <a:srgbClr val="003399"/>
                </a:solidFill>
                <a:latin typeface="+mn-lt"/>
                <a:ea typeface="+mn-ea"/>
              </a:rPr>
              <a:t>!";</a:t>
            </a:r>
          </a:p>
          <a:p>
            <a:pPr>
              <a:lnSpc>
                <a:spcPts val="2600"/>
              </a:lnSpc>
              <a:buClr>
                <a:srgbClr val="003399"/>
              </a:buClr>
              <a:buSzPct val="50000"/>
              <a:defRPr/>
            </a:pPr>
            <a:endParaRPr kumimoji="1" lang="en-US" altLang="ro-RO" sz="1800" dirty="0">
              <a:solidFill>
                <a:srgbClr val="003399"/>
              </a:solidFill>
              <a:latin typeface="+mn-lt"/>
              <a:ea typeface="+mn-ea"/>
            </a:endParaRPr>
          </a:p>
          <a:p>
            <a:pPr>
              <a:lnSpc>
                <a:spcPts val="2600"/>
              </a:lnSpc>
              <a:buClr>
                <a:srgbClr val="003399"/>
              </a:buClr>
              <a:buSzPct val="50000"/>
              <a:defRPr/>
            </a:pPr>
            <a:r>
              <a:rPr kumimoji="1" lang="en-US" altLang="ro-RO" sz="1800" dirty="0">
                <a:solidFill>
                  <a:srgbClr val="003399"/>
                </a:solidFill>
                <a:latin typeface="+mn-lt"/>
                <a:ea typeface="+mn-ea"/>
              </a:rPr>
              <a:t>}</a:t>
            </a:r>
            <a:endParaRPr kumimoji="1" lang="ro-RO" altLang="ro-RO" sz="1800" dirty="0">
              <a:solidFill>
                <a:srgbClr val="003399"/>
              </a:solidFill>
              <a:latin typeface="+mn-lt"/>
              <a:ea typeface="+mn-ea"/>
            </a:endParaRPr>
          </a:p>
          <a:p>
            <a:pPr eaLnBrk="1" hangingPunct="1">
              <a:defRPr/>
            </a:pPr>
            <a:endParaRPr lang="ro-R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0" y="152400"/>
            <a:ext cx="9144000" cy="762000"/>
          </a:xfrm>
        </p:spPr>
        <p:txBody>
          <a:bodyPr/>
          <a:lstStyle/>
          <a:p>
            <a:r>
              <a:rPr lang="en-US" sz="3600" dirty="0" err="1" smtClean="0"/>
              <a:t>Probleme</a:t>
            </a:r>
            <a:endParaRPr lang="ro-RO" sz="3600" dirty="0"/>
          </a:p>
        </p:txBody>
      </p:sp>
      <p:sp>
        <p:nvSpPr>
          <p:cNvPr id="3" name="Substituent conținut 2"/>
          <p:cNvSpPr>
            <a:spLocks noGrp="1"/>
          </p:cNvSpPr>
          <p:nvPr>
            <p:ph idx="1"/>
          </p:nvPr>
        </p:nvSpPr>
        <p:spPr/>
        <p:txBody>
          <a:bodyPr/>
          <a:lstStyle/>
          <a:p>
            <a:pPr marL="457200" indent="-457200">
              <a:buSzPct val="120000"/>
              <a:buFont typeface="+mj-lt"/>
              <a:buAutoNum type="arabicPeriod"/>
            </a:pPr>
            <a:r>
              <a:rPr lang="en-US" sz="2400" dirty="0" smtClean="0">
                <a:latin typeface="Times New Roman" panose="02020603050405020304" pitchFamily="18" charset="0"/>
                <a:cs typeface="Times New Roman" panose="02020603050405020304" pitchFamily="18" charset="0"/>
              </a:rPr>
              <a:t>Se </a:t>
            </a:r>
            <a:r>
              <a:rPr lang="en-US" sz="2400" dirty="0" err="1" smtClean="0">
                <a:latin typeface="Times New Roman" panose="02020603050405020304" pitchFamily="18" charset="0"/>
                <a:cs typeface="Times New Roman" panose="02020603050405020304" pitchFamily="18" charset="0"/>
              </a:rPr>
              <a:t>citesc</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intr</a:t>
            </a:r>
            <a:r>
              <a:rPr lang="en-US" sz="2400" dirty="0" smtClean="0">
                <a:latin typeface="Times New Roman" panose="02020603050405020304" pitchFamily="18" charset="0"/>
                <a:cs typeface="Times New Roman" panose="02020603050405020304" pitchFamily="18" charset="0"/>
              </a:rPr>
              <a:t>-un vector, de la </a:t>
            </a:r>
            <a:r>
              <a:rPr lang="en-US" sz="2400" dirty="0" err="1" smtClean="0">
                <a:latin typeface="Times New Roman" panose="02020603050405020304" pitchFamily="18" charset="0"/>
                <a:cs typeface="Times New Roman" panose="02020603050405020304" pitchFamily="18" charset="0"/>
              </a:rPr>
              <a:t>tastatura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cel</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mult</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50 </a:t>
            </a:r>
            <a:r>
              <a:rPr lang="en-US" sz="2400" dirty="0" err="1" smtClean="0">
                <a:latin typeface="Times New Roman" panose="02020603050405020304" pitchFamily="18" charset="0"/>
                <a:cs typeface="Times New Roman" panose="02020603050405020304" pitchFamily="18" charset="0"/>
              </a:rPr>
              <a:t>numere</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intregi</a:t>
            </a:r>
            <a:r>
              <a:rPr lang="en-US" sz="2400" dirty="0" smtClean="0">
                <a:latin typeface="Times New Roman" panose="02020603050405020304" pitchFamily="18" charset="0"/>
                <a:cs typeface="Times New Roman" panose="02020603050405020304" pitchFamily="18" charset="0"/>
              </a:rPr>
              <a:t>. Sa se </a:t>
            </a:r>
            <a:r>
              <a:rPr lang="en-US" sz="2400" dirty="0" err="1" smtClean="0">
                <a:latin typeface="Times New Roman" panose="02020603050405020304" pitchFamily="18" charset="0"/>
                <a:cs typeface="Times New Roman" panose="02020603050405020304" pitchFamily="18" charset="0"/>
              </a:rPr>
              <a:t>stearga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primul</a:t>
            </a:r>
            <a:r>
              <a:rPr lang="en-US" sz="2400" dirty="0" smtClean="0">
                <a:latin typeface="Times New Roman" panose="02020603050405020304" pitchFamily="18" charset="0"/>
                <a:cs typeface="Times New Roman" panose="02020603050405020304" pitchFamily="18" charset="0"/>
              </a:rPr>
              <a:t> element cu </a:t>
            </a:r>
            <a:r>
              <a:rPr lang="en-US" sz="2400" dirty="0" err="1" smtClean="0">
                <a:latin typeface="Times New Roman" panose="02020603050405020304" pitchFamily="18" charset="0"/>
                <a:cs typeface="Times New Roman" panose="02020603050405020304" pitchFamily="18" charset="0"/>
              </a:rPr>
              <a:t>valoarea</a:t>
            </a:r>
            <a:r>
              <a:rPr lang="en-US" sz="2400" dirty="0" smtClean="0">
                <a:latin typeface="Times New Roman" panose="02020603050405020304" pitchFamily="18" charset="0"/>
                <a:cs typeface="Times New Roman" panose="02020603050405020304" pitchFamily="18" charset="0"/>
              </a:rPr>
              <a:t> x(</a:t>
            </a:r>
            <a:r>
              <a:rPr lang="en-US" sz="2400" dirty="0" err="1" smtClean="0">
                <a:latin typeface="Times New Roman" panose="02020603050405020304" pitchFamily="18" charset="0"/>
                <a:cs typeface="Times New Roman" panose="02020603050405020304" pitchFamily="18" charset="0"/>
              </a:rPr>
              <a:t>citita</a:t>
            </a:r>
            <a:r>
              <a:rPr lang="en-US" sz="2400" dirty="0" smtClean="0">
                <a:latin typeface="Times New Roman" panose="02020603050405020304" pitchFamily="18" charset="0"/>
                <a:cs typeface="Times New Roman" panose="02020603050405020304" pitchFamily="18" charset="0"/>
              </a:rPr>
              <a:t> de la </a:t>
            </a:r>
            <a:r>
              <a:rPr lang="en-US" sz="2400" dirty="0" err="1" smtClean="0">
                <a:latin typeface="Times New Roman" panose="02020603050405020304" pitchFamily="18" charset="0"/>
                <a:cs typeface="Times New Roman" panose="02020603050405020304" pitchFamily="18" charset="0"/>
              </a:rPr>
              <a:t>tastatura</a:t>
            </a:r>
            <a:r>
              <a:rPr lang="en-US" sz="2400" dirty="0" smtClean="0">
                <a:latin typeface="Times New Roman" panose="02020603050405020304" pitchFamily="18" charset="0"/>
                <a:cs typeface="Times New Roman" panose="02020603050405020304" pitchFamily="18" charset="0"/>
              </a:rPr>
              <a:t>)</a:t>
            </a:r>
          </a:p>
          <a:p>
            <a:pPr marL="457200" indent="-457200">
              <a:buSzPct val="120000"/>
              <a:buFont typeface="+mj-lt"/>
              <a:buAutoNum type="arabicPeriod"/>
            </a:pPr>
            <a:endParaRPr lang="en-US" sz="2400" dirty="0">
              <a:latin typeface="Times New Roman" panose="02020603050405020304" pitchFamily="18" charset="0"/>
              <a:cs typeface="Times New Roman" panose="02020603050405020304" pitchFamily="18" charset="0"/>
            </a:endParaRPr>
          </a:p>
          <a:p>
            <a:pPr marL="457200" indent="-457200">
              <a:buSzPct val="120000"/>
              <a:buFont typeface="+mj-lt"/>
              <a:buAutoNum type="arabicPeriod"/>
            </a:pPr>
            <a:endParaRPr lang="en-US" sz="2400" dirty="0" smtClean="0">
              <a:latin typeface="Times New Roman" panose="02020603050405020304" pitchFamily="18" charset="0"/>
              <a:cs typeface="Times New Roman" panose="02020603050405020304" pitchFamily="18" charset="0"/>
            </a:endParaRPr>
          </a:p>
          <a:p>
            <a:pPr marL="457200" indent="-457200">
              <a:buSzPct val="120000"/>
              <a:buFont typeface="+mj-lt"/>
              <a:buAutoNum type="arabicPeriod"/>
            </a:pPr>
            <a:r>
              <a:rPr lang="en-US" sz="2400" dirty="0" smtClean="0">
                <a:latin typeface="Times New Roman" panose="02020603050405020304" pitchFamily="18" charset="0"/>
                <a:cs typeface="Times New Roman" panose="02020603050405020304" pitchFamily="18" charset="0"/>
              </a:rPr>
              <a:t>Se </a:t>
            </a:r>
            <a:r>
              <a:rPr lang="en-US" sz="2400" dirty="0" err="1" smtClean="0">
                <a:latin typeface="Times New Roman" panose="02020603050405020304" pitchFamily="18" charset="0"/>
                <a:cs typeface="Times New Roman" panose="02020603050405020304" pitchFamily="18" charset="0"/>
              </a:rPr>
              <a:t>citesc</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intr</a:t>
            </a:r>
            <a:r>
              <a:rPr lang="en-US" sz="2400" dirty="0" smtClean="0">
                <a:latin typeface="Times New Roman" panose="02020603050405020304" pitchFamily="18" charset="0"/>
                <a:cs typeface="Times New Roman" panose="02020603050405020304" pitchFamily="18" charset="0"/>
              </a:rPr>
              <a:t>-un vector, de la </a:t>
            </a:r>
            <a:r>
              <a:rPr lang="en-US" sz="2400" dirty="0" err="1" smtClean="0">
                <a:latin typeface="Times New Roman" panose="02020603050405020304" pitchFamily="18" charset="0"/>
                <a:cs typeface="Times New Roman" panose="02020603050405020304" pitchFamily="18" charset="0"/>
              </a:rPr>
              <a:t>tastatura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cel</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mult</a:t>
            </a:r>
            <a:r>
              <a:rPr lang="en-US" sz="2400" dirty="0" smtClean="0">
                <a:latin typeface="Times New Roman" panose="02020603050405020304" pitchFamily="18" charset="0"/>
                <a:cs typeface="Times New Roman" panose="02020603050405020304" pitchFamily="18" charset="0"/>
              </a:rPr>
              <a:t> 50 </a:t>
            </a:r>
            <a:r>
              <a:rPr lang="en-US" sz="2400" dirty="0" err="1" smtClean="0">
                <a:latin typeface="Times New Roman" panose="02020603050405020304" pitchFamily="18" charset="0"/>
                <a:cs typeface="Times New Roman" panose="02020603050405020304" pitchFamily="18" charset="0"/>
              </a:rPr>
              <a:t>numere</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intregi</a:t>
            </a:r>
            <a:r>
              <a:rPr lang="en-US" sz="2400" dirty="0" smtClean="0">
                <a:latin typeface="Times New Roman" panose="02020603050405020304" pitchFamily="18" charset="0"/>
                <a:cs typeface="Times New Roman" panose="02020603050405020304" pitchFamily="18" charset="0"/>
              </a:rPr>
              <a:t>. Sa se </a:t>
            </a:r>
            <a:r>
              <a:rPr lang="en-US" sz="2400" dirty="0" err="1" smtClean="0">
                <a:latin typeface="Times New Roman" panose="02020603050405020304" pitchFamily="18" charset="0"/>
                <a:cs typeface="Times New Roman" panose="02020603050405020304" pitchFamily="18" charset="0"/>
              </a:rPr>
              <a:t>insereze</a:t>
            </a:r>
            <a:r>
              <a:rPr lang="en-US" sz="2400" dirty="0" smtClean="0">
                <a:latin typeface="Times New Roman" panose="02020603050405020304" pitchFamily="18" charset="0"/>
                <a:cs typeface="Times New Roman" panose="02020603050405020304" pitchFamily="18" charset="0"/>
              </a:rPr>
              <a:t> elemental cu </a:t>
            </a:r>
            <a:r>
              <a:rPr lang="en-US" sz="2400" dirty="0" err="1" smtClean="0">
                <a:latin typeface="Times New Roman" panose="02020603050405020304" pitchFamily="18" charset="0"/>
                <a:cs typeface="Times New Roman" panose="02020603050405020304" pitchFamily="18" charset="0"/>
              </a:rPr>
              <a:t>valoarea</a:t>
            </a:r>
            <a:r>
              <a:rPr lang="en-US" sz="2400" dirty="0" smtClean="0">
                <a:latin typeface="Times New Roman" panose="02020603050405020304" pitchFamily="18" charset="0"/>
                <a:cs typeface="Times New Roman" panose="02020603050405020304" pitchFamily="18" charset="0"/>
              </a:rPr>
              <a:t> y </a:t>
            </a:r>
            <a:r>
              <a:rPr lang="en-US" sz="2400" dirty="0" err="1" smtClean="0">
                <a:latin typeface="Times New Roman" panose="02020603050405020304" pitchFamily="18" charset="0"/>
                <a:cs typeface="Times New Roman" panose="02020603050405020304" pitchFamily="18" charset="0"/>
              </a:rPr>
              <a:t>inaintea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primului</a:t>
            </a:r>
            <a:r>
              <a:rPr lang="en-US" sz="2400" dirty="0" smtClean="0">
                <a:latin typeface="Times New Roman" panose="02020603050405020304" pitchFamily="18" charset="0"/>
                <a:cs typeface="Times New Roman" panose="02020603050405020304" pitchFamily="18" charset="0"/>
              </a:rPr>
              <a:t> element care are </a:t>
            </a:r>
            <a:r>
              <a:rPr lang="en-US" sz="2400" dirty="0" err="1" smtClean="0">
                <a:latin typeface="Times New Roman" panose="02020603050405020304" pitchFamily="18" charset="0"/>
                <a:cs typeface="Times New Roman" panose="02020603050405020304" pitchFamily="18" charset="0"/>
              </a:rPr>
              <a:t>valoarea</a:t>
            </a:r>
            <a:r>
              <a:rPr lang="en-US" sz="2400" dirty="0" smtClean="0">
                <a:latin typeface="Times New Roman" panose="02020603050405020304" pitchFamily="18" charset="0"/>
                <a:cs typeface="Times New Roman" panose="02020603050405020304" pitchFamily="18" charset="0"/>
              </a:rPr>
              <a:t> x (x, y </a:t>
            </a:r>
            <a:r>
              <a:rPr lang="en-US" sz="2400" dirty="0" err="1" smtClean="0">
                <a:latin typeface="Times New Roman" panose="02020603050405020304" pitchFamily="18" charset="0"/>
                <a:cs typeface="Times New Roman" panose="02020603050405020304" pitchFamily="18" charset="0"/>
              </a:rPr>
              <a:t>citite</a:t>
            </a:r>
            <a:r>
              <a:rPr lang="en-US" sz="2400" dirty="0" smtClean="0">
                <a:latin typeface="Times New Roman" panose="02020603050405020304" pitchFamily="18" charset="0"/>
                <a:cs typeface="Times New Roman" panose="02020603050405020304" pitchFamily="18" charset="0"/>
              </a:rPr>
              <a:t> de la </a:t>
            </a:r>
            <a:r>
              <a:rPr lang="en-US" sz="2400" dirty="0" err="1" smtClean="0">
                <a:latin typeface="Times New Roman" panose="02020603050405020304" pitchFamily="18" charset="0"/>
                <a:cs typeface="Times New Roman" panose="02020603050405020304" pitchFamily="18" charset="0"/>
              </a:rPr>
              <a:t>tastatura</a:t>
            </a:r>
            <a:r>
              <a:rPr lang="en-US" sz="2400" dirty="0" smtClean="0">
                <a:latin typeface="Times New Roman" panose="02020603050405020304" pitchFamily="18" charset="0"/>
                <a:cs typeface="Times New Roman" panose="02020603050405020304" pitchFamily="18" charset="0"/>
              </a:rPr>
              <a:t>)</a:t>
            </a:r>
          </a:p>
          <a:p>
            <a:pPr marL="457200" indent="-457200">
              <a:buSzPct val="120000"/>
              <a:buFont typeface="+mj-lt"/>
              <a:buAutoNum type="arabicPeriod"/>
            </a:pPr>
            <a:endParaRPr lang="ro-RO"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74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p:cNvSpPr>
            <a:spLocks noGrp="1"/>
          </p:cNvSpPr>
          <p:nvPr>
            <p:ph type="title"/>
          </p:nvPr>
        </p:nvSpPr>
        <p:spPr/>
        <p:txBody>
          <a:bodyPr/>
          <a:lstStyle/>
          <a:p>
            <a:endParaRPr lang="ro-RO"/>
          </a:p>
        </p:txBody>
      </p:sp>
      <p:sp>
        <p:nvSpPr>
          <p:cNvPr id="3" name="Subtitlu 2"/>
          <p:cNvSpPr>
            <a:spLocks noGrp="1"/>
          </p:cNvSpPr>
          <p:nvPr>
            <p:ph idx="1"/>
          </p:nvPr>
        </p:nvSpPr>
        <p:spPr/>
        <p:txBody>
          <a:bodyPr/>
          <a:lstStyle/>
          <a:p>
            <a:pPr marL="0" indent="0">
              <a:buNone/>
            </a:pPr>
            <a:r>
              <a:rPr lang="ro-RO" sz="2000" dirty="0"/>
              <a:t>Fișierul bac.txt conține numere naturale din intervalul [1,10</a:t>
            </a:r>
            <a:r>
              <a:rPr lang="ro-RO" sz="2000" baseline="30000" dirty="0"/>
              <a:t>4</a:t>
            </a:r>
            <a:r>
              <a:rPr lang="ro-RO" sz="2000" dirty="0"/>
              <a:t>]: </a:t>
            </a:r>
            <a:endParaRPr lang="en-US" sz="2000" dirty="0" smtClean="0"/>
          </a:p>
          <a:p>
            <a:r>
              <a:rPr lang="ro-RO" sz="2000" dirty="0" smtClean="0"/>
              <a:t>pe </a:t>
            </a:r>
            <a:r>
              <a:rPr lang="ro-RO" sz="2000" dirty="0"/>
              <a:t>prima linie numărul n, </a:t>
            </a:r>
            <a:endParaRPr lang="en-US" sz="2000" dirty="0" smtClean="0"/>
          </a:p>
          <a:p>
            <a:r>
              <a:rPr lang="ro-RO" sz="2000" dirty="0" smtClean="0"/>
              <a:t>pe </a:t>
            </a:r>
            <a:r>
              <a:rPr lang="ro-RO" sz="2000" dirty="0"/>
              <a:t>a doua linie un șir de n numere ordonate strict descrescător</a:t>
            </a:r>
            <a:r>
              <a:rPr lang="ro-RO" sz="2000" dirty="0" smtClean="0"/>
              <a:t>,</a:t>
            </a:r>
            <a:endParaRPr lang="en-US" sz="2000" dirty="0" smtClean="0"/>
          </a:p>
          <a:p>
            <a:r>
              <a:rPr lang="ro-RO" sz="2000" dirty="0" smtClean="0"/>
              <a:t> </a:t>
            </a:r>
            <a:r>
              <a:rPr lang="ro-RO" sz="2000" dirty="0"/>
              <a:t>iar pe a treia linie un număr x. </a:t>
            </a:r>
            <a:endParaRPr lang="en-US" sz="2000" dirty="0" smtClean="0"/>
          </a:p>
          <a:p>
            <a:pPr marL="0" indent="0">
              <a:buNone/>
            </a:pPr>
            <a:r>
              <a:rPr lang="ro-RO" sz="2000" dirty="0" smtClean="0"/>
              <a:t>Numerele </a:t>
            </a:r>
            <a:r>
              <a:rPr lang="ro-RO" sz="2000" dirty="0"/>
              <a:t>de pe aceeași linie sunt  separate prin câte un spațiu. Se cere să se afișeze pe ecran cel mai mare număr din șir mai mic sau egal cu x. Dacă nu există un astfel de număr, se afișează pe ecran mesajul nu exista. Pentru determinarea numărului cerut se utilizează un algoritm eficient din punctul de vedere al timpului de executare. </a:t>
            </a:r>
            <a:endParaRPr lang="en-US" sz="2000" dirty="0" smtClean="0"/>
          </a:p>
          <a:p>
            <a:pPr marL="0" indent="0">
              <a:buNone/>
            </a:pPr>
            <a:r>
              <a:rPr lang="ro-RO" sz="2000" dirty="0" smtClean="0"/>
              <a:t>Exemplu</a:t>
            </a:r>
            <a:r>
              <a:rPr lang="ro-RO" sz="2000" dirty="0"/>
              <a:t>: dacă fișierul conține numerele </a:t>
            </a:r>
            <a:endParaRPr lang="en-US" sz="2000" dirty="0" smtClean="0"/>
          </a:p>
          <a:p>
            <a:pPr marL="0" indent="0">
              <a:buNone/>
            </a:pPr>
            <a:r>
              <a:rPr lang="ro-RO" sz="2000" b="1" dirty="0" smtClean="0">
                <a:effectLst>
                  <a:outerShdw blurRad="38100" dist="38100" dir="2700000" algn="tl">
                    <a:srgbClr val="000000">
                      <a:alpha val="43137"/>
                    </a:srgbClr>
                  </a:outerShdw>
                </a:effectLst>
              </a:rPr>
              <a:t>5</a:t>
            </a:r>
            <a:endParaRPr lang="en-US" sz="2000" b="1" dirty="0" smtClean="0">
              <a:effectLst>
                <a:outerShdw blurRad="38100" dist="38100" dir="2700000" algn="tl">
                  <a:srgbClr val="000000">
                    <a:alpha val="43137"/>
                  </a:srgbClr>
                </a:outerShdw>
              </a:effectLst>
            </a:endParaRPr>
          </a:p>
          <a:p>
            <a:pPr marL="0" indent="0">
              <a:buNone/>
            </a:pPr>
            <a:r>
              <a:rPr lang="ro-RO" sz="2000" b="1" dirty="0" smtClean="0">
                <a:effectLst>
                  <a:outerShdw blurRad="38100" dist="38100" dir="2700000" algn="tl">
                    <a:srgbClr val="000000">
                      <a:alpha val="43137"/>
                    </a:srgbClr>
                  </a:outerShdw>
                </a:effectLst>
              </a:rPr>
              <a:t>100 </a:t>
            </a:r>
            <a:r>
              <a:rPr lang="ro-RO" sz="2000" b="1" dirty="0">
                <a:effectLst>
                  <a:outerShdw blurRad="38100" dist="38100" dir="2700000" algn="tl">
                    <a:srgbClr val="000000">
                      <a:alpha val="43137"/>
                    </a:srgbClr>
                  </a:outerShdw>
                </a:effectLst>
              </a:rPr>
              <a:t>49 16 7 </a:t>
            </a:r>
            <a:r>
              <a:rPr lang="ro-RO" sz="2000" b="1" dirty="0" smtClean="0">
                <a:effectLst>
                  <a:outerShdw blurRad="38100" dist="38100" dir="2700000" algn="tl">
                    <a:srgbClr val="000000">
                      <a:alpha val="43137"/>
                    </a:srgbClr>
                  </a:outerShdw>
                </a:effectLst>
              </a:rPr>
              <a:t>2</a:t>
            </a:r>
            <a:endParaRPr lang="en-US" sz="2000" b="1" dirty="0" smtClean="0">
              <a:effectLst>
                <a:outerShdw blurRad="38100" dist="38100" dir="2700000" algn="tl">
                  <a:srgbClr val="000000">
                    <a:alpha val="43137"/>
                  </a:srgbClr>
                </a:outerShdw>
              </a:effectLst>
            </a:endParaRPr>
          </a:p>
          <a:p>
            <a:pPr marL="0" indent="0">
              <a:buNone/>
            </a:pPr>
            <a:r>
              <a:rPr lang="ro-RO" sz="2000" b="1" smtClean="0">
                <a:effectLst>
                  <a:outerShdw blurRad="38100" dist="38100" dir="2700000" algn="tl">
                    <a:srgbClr val="000000">
                      <a:alpha val="43137"/>
                    </a:srgbClr>
                  </a:outerShdw>
                </a:effectLst>
              </a:rPr>
              <a:t>30 </a:t>
            </a:r>
            <a:r>
              <a:rPr lang="en-US" sz="2000" dirty="0" smtClean="0"/>
              <a:t>			</a:t>
            </a:r>
            <a:r>
              <a:rPr lang="ro-RO" sz="2000" dirty="0" smtClean="0"/>
              <a:t>atunci </a:t>
            </a:r>
            <a:r>
              <a:rPr lang="ro-RO" sz="2000" dirty="0"/>
              <a:t>pe ecran se </a:t>
            </a:r>
            <a:r>
              <a:rPr lang="ro-RO" sz="2000" dirty="0" smtClean="0"/>
              <a:t>afișează</a:t>
            </a:r>
            <a:r>
              <a:rPr lang="en-US" sz="2000" dirty="0"/>
              <a:t> </a:t>
            </a:r>
            <a:r>
              <a:rPr lang="en-US" sz="2000" b="1" dirty="0">
                <a:effectLst>
                  <a:outerShdw blurRad="38100" dist="38100" dir="2700000" algn="tl">
                    <a:srgbClr val="000000">
                      <a:alpha val="43137"/>
                    </a:srgbClr>
                  </a:outerShdw>
                </a:effectLst>
              </a:rPr>
              <a:t>16</a:t>
            </a:r>
            <a:r>
              <a:rPr lang="ro-RO" sz="2000" b="1" dirty="0" smtClean="0"/>
              <a:t> </a:t>
            </a:r>
            <a:endParaRPr lang="ro-RO" sz="2000" b="1" dirty="0"/>
          </a:p>
        </p:txBody>
      </p:sp>
    </p:spTree>
    <p:extLst>
      <p:ext uri="{BB962C8B-B14F-4D97-AF65-F5344CB8AC3E}">
        <p14:creationId xmlns:p14="http://schemas.microsoft.com/office/powerpoint/2010/main" val="1338304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595313" y="1471612"/>
            <a:ext cx="7986984" cy="1297714"/>
          </a:xfrm>
          <a:ln>
            <a:miter lim="800000"/>
            <a:headEnd/>
            <a:tailEnd/>
          </a:ln>
          <a:extLst/>
        </p:spPr>
        <p:txBody>
          <a:bodyPr>
            <a:scene3d>
              <a:camera prst="orthographicFront"/>
              <a:lightRig rig="threePt" dir="t"/>
            </a:scene3d>
            <a:sp3d extrusionH="57150">
              <a:bevelT w="69850" h="38100" prst="cross"/>
            </a:sp3d>
          </a:bodyPr>
          <a:lstStyle/>
          <a:p>
            <a:pPr marL="0" indent="0">
              <a:buFont typeface="Monotype Sorts" pitchFamily="64" charset="2"/>
              <a:buNone/>
              <a:defRPr/>
            </a:pPr>
            <a:r>
              <a:rPr lang="en-US" sz="2000" b="1" dirty="0" err="1" smtClean="0">
                <a:effectLst>
                  <a:outerShdw blurRad="50800" dist="38100" dir="2700000" algn="tl" rotWithShape="0">
                    <a:prstClr val="black">
                      <a:alpha val="40000"/>
                    </a:prstClr>
                  </a:outerShdw>
                </a:effectLst>
              </a:rPr>
              <a:t>Principiul</a:t>
            </a:r>
            <a:r>
              <a:rPr lang="en-US" sz="2000" b="1" dirty="0" smtClean="0">
                <a:effectLst>
                  <a:outerShdw blurRad="50800" dist="38100" dir="2700000" algn="tl" rotWithShape="0">
                    <a:prstClr val="black">
                      <a:alpha val="40000"/>
                    </a:prstClr>
                  </a:outerShdw>
                </a:effectLst>
              </a:rPr>
              <a:t> de </a:t>
            </a:r>
            <a:r>
              <a:rPr lang="en-US" sz="2000" b="1" dirty="0" err="1" smtClean="0">
                <a:effectLst>
                  <a:outerShdw blurRad="50800" dist="38100" dir="2700000" algn="tl" rotWithShape="0">
                    <a:prstClr val="black">
                      <a:alpha val="40000"/>
                    </a:prstClr>
                  </a:outerShdw>
                </a:effectLst>
              </a:rPr>
              <a:t>functionare</a:t>
            </a:r>
            <a:r>
              <a:rPr lang="en-US" sz="2000" b="1" dirty="0" smtClean="0"/>
              <a:t>: </a:t>
            </a:r>
          </a:p>
          <a:p>
            <a:pPr marL="0" indent="0">
              <a:buFont typeface="Monotype Sorts" pitchFamily="64" charset="2"/>
              <a:buNone/>
              <a:defRPr/>
            </a:pPr>
            <a:r>
              <a:rPr lang="en-US" sz="1800" dirty="0" smtClean="0"/>
              <a:t>	</a:t>
            </a:r>
            <a:r>
              <a:rPr lang="ro-RO" sz="1800" dirty="0" smtClean="0"/>
              <a:t>Se compara pe </a:t>
            </a:r>
            <a:r>
              <a:rPr lang="ro-RO" sz="1800" dirty="0" err="1" smtClean="0"/>
              <a:t>rind</a:t>
            </a:r>
            <a:r>
              <a:rPr lang="ro-RO" sz="1800" dirty="0" smtClean="0"/>
              <a:t> elementele tabloului cu x </a:t>
            </a:r>
            <a:r>
              <a:rPr lang="ro-RO" sz="1800" dirty="0" err="1" smtClean="0"/>
              <a:t>pina</a:t>
            </a:r>
            <a:r>
              <a:rPr lang="ro-RO" sz="1800" dirty="0" smtClean="0"/>
              <a:t> </a:t>
            </a:r>
            <a:r>
              <a:rPr lang="ro-RO" sz="1800" dirty="0" err="1" smtClean="0"/>
              <a:t>cind</a:t>
            </a:r>
            <a:r>
              <a:rPr lang="ro-RO" sz="1800" dirty="0" smtClean="0"/>
              <a:t>, fie </a:t>
            </a:r>
            <a:r>
              <a:rPr lang="en-US" sz="1800" dirty="0" smtClean="0"/>
              <a:t>	</a:t>
            </a:r>
            <a:r>
              <a:rPr lang="ro-RO" sz="1800" dirty="0" smtClean="0"/>
              <a:t>se </a:t>
            </a:r>
            <a:r>
              <a:rPr lang="en-US" sz="1800" dirty="0" smtClean="0"/>
              <a:t>	</a:t>
            </a:r>
            <a:r>
              <a:rPr lang="ro-RO" sz="1800" dirty="0" err="1" smtClean="0"/>
              <a:t>gaseste</a:t>
            </a:r>
            <a:r>
              <a:rPr lang="ro-RO" sz="1800" dirty="0" smtClean="0"/>
              <a:t> egalitatea a[i]=x, fie s-a ajuns la </a:t>
            </a:r>
            <a:r>
              <a:rPr lang="ro-RO" sz="1800" dirty="0" err="1" smtClean="0"/>
              <a:t>sfirsitul</a:t>
            </a:r>
            <a:r>
              <a:rPr lang="ro-RO" sz="1800" dirty="0" smtClean="0"/>
              <a:t> tabloului. </a:t>
            </a:r>
            <a:endParaRPr lang="en-US" sz="1800" dirty="0" smtClean="0"/>
          </a:p>
          <a:p>
            <a:pPr marL="0" indent="0">
              <a:buFont typeface="Monotype Sorts" pitchFamily="64" charset="2"/>
              <a:buNone/>
              <a:defRPr/>
            </a:pPr>
            <a:endParaRPr lang="en-US" sz="1800" dirty="0" smtClean="0"/>
          </a:p>
          <a:p>
            <a:pPr marL="0" indent="0">
              <a:buFont typeface="Monotype Sorts" pitchFamily="64" charset="2"/>
              <a:buNone/>
              <a:defRPr/>
            </a:pPr>
            <a:endParaRPr lang="en-US" sz="1800" dirty="0" smtClean="0"/>
          </a:p>
          <a:p>
            <a:pPr marL="0" indent="0">
              <a:buFont typeface="Monotype Sorts" pitchFamily="64" charset="2"/>
              <a:buNone/>
              <a:defRPr/>
            </a:pPr>
            <a:r>
              <a:rPr lang="en-US" sz="1800" b="1" dirty="0" err="1" smtClean="0">
                <a:effectLst>
                  <a:outerShdw blurRad="50800" dist="38100" dir="2700000" algn="tl" rotWithShape="0">
                    <a:prstClr val="black">
                      <a:alpha val="40000"/>
                    </a:prstClr>
                  </a:outerShdw>
                </a:effectLst>
              </a:rPr>
              <a:t>Exemplul</a:t>
            </a:r>
            <a:r>
              <a:rPr lang="en-US" sz="1800" b="1" dirty="0" smtClean="0">
                <a:effectLst>
                  <a:outerShdw blurRad="50800" dist="38100" dir="2700000" algn="tl" rotWithShape="0">
                    <a:prstClr val="black">
                      <a:alpha val="40000"/>
                    </a:prstClr>
                  </a:outerShdw>
                </a:effectLst>
              </a:rPr>
              <a:t> 1:</a:t>
            </a:r>
          </a:p>
          <a:p>
            <a:pPr marL="0" indent="0">
              <a:buFont typeface="Monotype Sorts" pitchFamily="64" charset="2"/>
              <a:buNone/>
              <a:defRPr/>
            </a:pPr>
            <a:r>
              <a:rPr lang="en-US" sz="1800" b="1" dirty="0" smtClean="0">
                <a:effectLst>
                  <a:outerShdw blurRad="50800" dist="38100" dir="2700000" algn="tl" rotWithShape="0">
                    <a:prstClr val="black">
                      <a:alpha val="40000"/>
                    </a:prstClr>
                  </a:outerShdw>
                </a:effectLst>
              </a:rPr>
              <a:t>	</a:t>
            </a:r>
            <a:r>
              <a:rPr lang="ro-RO" sz="1800" dirty="0" smtClean="0"/>
              <a:t>Elementul </a:t>
            </a:r>
            <a:r>
              <a:rPr lang="en-US" sz="1800" dirty="0" smtClean="0"/>
              <a:t>c</a:t>
            </a:r>
            <a:r>
              <a:rPr lang="ro-RO" sz="1800" dirty="0" err="1" smtClean="0"/>
              <a:t>ăutat</a:t>
            </a:r>
            <a:r>
              <a:rPr lang="en-US" sz="1800" dirty="0" smtClean="0"/>
              <a:t>:</a:t>
            </a:r>
            <a:r>
              <a:rPr lang="ro-RO" sz="1800" dirty="0" smtClean="0"/>
              <a:t>  </a:t>
            </a:r>
            <a:r>
              <a:rPr lang="ro-RO" sz="1800" b="1" dirty="0" smtClean="0"/>
              <a:t>x</a:t>
            </a:r>
            <a:r>
              <a:rPr lang="en-US" sz="1800" b="1" dirty="0" smtClean="0"/>
              <a:t>=</a:t>
            </a:r>
            <a:r>
              <a:rPr lang="ro-RO" sz="1800" b="1" dirty="0" smtClean="0"/>
              <a:t>62</a:t>
            </a:r>
            <a:endParaRPr lang="en-US" sz="1800" b="1" dirty="0" smtClean="0"/>
          </a:p>
          <a:p>
            <a:pPr marL="0" indent="0">
              <a:buFont typeface="Monotype Sorts" pitchFamily="64" charset="2"/>
              <a:buNone/>
              <a:defRPr/>
            </a:pPr>
            <a:r>
              <a:rPr lang="en-US" sz="1800" b="1" dirty="0" smtClean="0"/>
              <a:t>	</a:t>
            </a:r>
            <a:r>
              <a:rPr lang="en-US" sz="1800" b="1" dirty="0" err="1" smtClean="0">
                <a:effectLst>
                  <a:outerShdw blurRad="38100" dist="38100" dir="2700000" algn="tl">
                    <a:srgbClr val="000000">
                      <a:alpha val="43137"/>
                    </a:srgbClr>
                  </a:outerShdw>
                </a:effectLst>
              </a:rPr>
              <a:t>Vectorul</a:t>
            </a:r>
            <a:r>
              <a:rPr lang="en-US" sz="1800" b="1" dirty="0" smtClean="0"/>
              <a:t> </a:t>
            </a:r>
            <a:r>
              <a:rPr lang="en-US" sz="1800" dirty="0" smtClean="0"/>
              <a:t> in care se face </a:t>
            </a:r>
            <a:r>
              <a:rPr lang="en-US" sz="1800" dirty="0" err="1" smtClean="0"/>
              <a:t>cautarea</a:t>
            </a:r>
            <a:r>
              <a:rPr lang="en-US" sz="1800" dirty="0" smtClean="0"/>
              <a:t> : </a:t>
            </a:r>
            <a:r>
              <a:rPr lang="en-US" sz="1800" b="1" dirty="0" err="1" smtClean="0">
                <a:effectLst>
                  <a:outerShdw blurRad="38100" dist="38100" dir="2700000" algn="tl">
                    <a:srgbClr val="000000">
                      <a:alpha val="43137"/>
                    </a:srgbClr>
                  </a:outerShdw>
                </a:effectLst>
              </a:rPr>
              <a:t>int</a:t>
            </a:r>
            <a:r>
              <a:rPr lang="en-US" sz="1800" b="1" dirty="0" smtClean="0">
                <a:effectLst>
                  <a:outerShdw blurRad="38100" dist="38100" dir="2700000" algn="tl">
                    <a:srgbClr val="000000">
                      <a:alpha val="43137"/>
                    </a:srgbClr>
                  </a:outerShdw>
                </a:effectLst>
              </a:rPr>
              <a:t> a [12]</a:t>
            </a:r>
            <a:r>
              <a:rPr lang="en-US" sz="1800" dirty="0" smtClean="0"/>
              <a:t>;</a:t>
            </a:r>
          </a:p>
          <a:p>
            <a:pPr marL="0" indent="0">
              <a:buFont typeface="Monotype Sorts" pitchFamily="64" charset="2"/>
              <a:buNone/>
              <a:defRPr/>
            </a:pPr>
            <a:endParaRPr lang="en-US" sz="1800" dirty="0"/>
          </a:p>
          <a:p>
            <a:pPr marL="0" indent="0">
              <a:buFont typeface="Monotype Sorts" pitchFamily="64" charset="2"/>
              <a:buNone/>
              <a:defRPr/>
            </a:pPr>
            <a:endParaRPr lang="ro-RO" sz="1800" dirty="0"/>
          </a:p>
        </p:txBody>
      </p:sp>
      <p:sp>
        <p:nvSpPr>
          <p:cNvPr id="4" name="Titlu 3"/>
          <p:cNvSpPr>
            <a:spLocks noGrp="1"/>
          </p:cNvSpPr>
          <p:nvPr>
            <p:ph type="title"/>
          </p:nvPr>
        </p:nvSpPr>
        <p:spPr>
          <a:xfrm>
            <a:off x="0" y="466725"/>
            <a:ext cx="9144000" cy="457200"/>
          </a:xfrm>
          <a:ln>
            <a:miter lim="800000"/>
            <a:headEnd/>
            <a:tailEnd/>
          </a:ln>
          <a:extLst/>
        </p:spPr>
        <p:txBody>
          <a:bodyPr/>
          <a:lstStyle/>
          <a:p>
            <a:pPr marL="342900" indent="-342900">
              <a:lnSpc>
                <a:spcPct val="200000"/>
              </a:lnSpc>
              <a:defRPr/>
            </a:pPr>
            <a:r>
              <a:rPr lang="en-US" sz="2800" b="1" dirty="0" smtClean="0">
                <a:solidFill>
                  <a:srgbClr val="00B050"/>
                </a:solidFill>
                <a:effectLst>
                  <a:innerShdw blurRad="63500" dist="50800" dir="16200000">
                    <a:prstClr val="black">
                      <a:alpha val="50000"/>
                    </a:prstClr>
                  </a:innerShdw>
                </a:effectLst>
              </a:rPr>
              <a:t>1. </a:t>
            </a:r>
            <a:r>
              <a:rPr lang="ro-RO" sz="2800" b="1" dirty="0" smtClean="0">
                <a:solidFill>
                  <a:srgbClr val="00B050"/>
                </a:solidFill>
                <a:effectLst>
                  <a:innerShdw blurRad="63500" dist="50800" dir="16200000">
                    <a:prstClr val="black">
                      <a:alpha val="50000"/>
                    </a:prstClr>
                  </a:innerShdw>
                </a:effectLst>
              </a:rPr>
              <a:t>Căutarea liniară</a:t>
            </a:r>
            <a:endParaRPr lang="en-US" sz="2800" b="1" dirty="0" smtClean="0">
              <a:solidFill>
                <a:srgbClr val="00B050"/>
              </a:solidFill>
              <a:effectLst>
                <a:innerShdw blurRad="63500" dist="50800" dir="16200000">
                  <a:prstClr val="black">
                    <a:alpha val="50000"/>
                  </a:prstClr>
                </a:innerShdw>
              </a:effectLst>
            </a:endParaRPr>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00" y="4343400"/>
            <a:ext cx="813435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1376363"/>
            <a:ext cx="4962525"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Explicaţie în oval 7"/>
          <p:cNvSpPr/>
          <p:nvPr/>
        </p:nvSpPr>
        <p:spPr bwMode="auto">
          <a:xfrm>
            <a:off x="4694004" y="1443209"/>
            <a:ext cx="1045786" cy="286440"/>
          </a:xfrm>
          <a:prstGeom prst="wedgeEllipseCallout">
            <a:avLst>
              <a:gd name="adj1" fmla="val -40286"/>
              <a:gd name="adj2" fmla="val 182531"/>
            </a:avLst>
          </a:prstGeom>
          <a:solidFill>
            <a:srgbClr val="FFFF00"/>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a:defRPr/>
            </a:pPr>
            <a:r>
              <a:rPr lang="en-US" sz="1200" b="1" cap="all" dirty="0">
                <a:ln w="6350" cmpd="sng">
                  <a:solidFill>
                    <a:schemeClr val="bg2">
                      <a:lumMod val="25000"/>
                      <a:lumOff val="75000"/>
                    </a:schemeClr>
                  </a:solidFill>
                  <a:prstDash val="solid"/>
                </a:ln>
                <a:solidFill>
                  <a:srgbClr val="FF5050"/>
                </a:solidFill>
                <a:effectLst>
                  <a:reflection blurRad="12700" stA="28000" endPos="45000" dist="1000" dir="5400000" sy="-100000" algn="bl" rotWithShape="0"/>
                </a:effectLst>
                <a:latin typeface="Courier New" pitchFamily="64" charset="0"/>
                <a:ea typeface="ＭＳ Ｐゴシック" pitchFamily="64" charset="-128"/>
              </a:rPr>
              <a:t>62</a:t>
            </a:r>
            <a:r>
              <a:rPr lang="en-US"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!=4 </a:t>
            </a: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p:txBody>
      </p:sp>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2501900"/>
            <a:ext cx="49752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Explicaţie în oval 10"/>
          <p:cNvSpPr/>
          <p:nvPr/>
        </p:nvSpPr>
        <p:spPr bwMode="auto">
          <a:xfrm>
            <a:off x="4874271" y="2544896"/>
            <a:ext cx="1085854" cy="286439"/>
          </a:xfrm>
          <a:prstGeom prst="wedgeEllipseCallout">
            <a:avLst>
              <a:gd name="adj1" fmla="val -22651"/>
              <a:gd name="adj2" fmla="val 189793"/>
            </a:avLst>
          </a:prstGeom>
          <a:solidFill>
            <a:srgbClr val="FFFF00"/>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a:defRPr/>
            </a:pPr>
            <a:r>
              <a:rPr lang="en-US" sz="1200" b="1" cap="all" dirty="0">
                <a:ln w="6350" cmpd="sng">
                  <a:solidFill>
                    <a:schemeClr val="bg2">
                      <a:lumMod val="25000"/>
                      <a:lumOff val="75000"/>
                    </a:schemeClr>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62</a:t>
            </a:r>
            <a:r>
              <a:rPr lang="en-US"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!=21</a:t>
            </a: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a:p>
            <a:pPr algn="ctr">
              <a:defRPr/>
            </a:pP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p:txBody>
      </p:sp>
      <p:pic>
        <p:nvPicPr>
          <p:cNvPr id="276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3573463"/>
            <a:ext cx="4962525"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xplicaţie în oval 12"/>
          <p:cNvSpPr/>
          <p:nvPr/>
        </p:nvSpPr>
        <p:spPr bwMode="auto">
          <a:xfrm>
            <a:off x="5247795" y="3591498"/>
            <a:ext cx="1175039" cy="330507"/>
          </a:xfrm>
          <a:prstGeom prst="wedgeEllipseCallout">
            <a:avLst>
              <a:gd name="adj1" fmla="val -22712"/>
              <a:gd name="adj2" fmla="val 179886"/>
            </a:avLst>
          </a:prstGeom>
          <a:solidFill>
            <a:srgbClr val="FFFF00"/>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a:defRPr/>
            </a:pPr>
            <a:r>
              <a:rPr lang="en-US" sz="1200" b="1" cap="all" dirty="0">
                <a:ln w="6350" cmpd="sng">
                  <a:solidFill>
                    <a:schemeClr val="bg2">
                      <a:lumMod val="25000"/>
                      <a:lumOff val="75000"/>
                    </a:schemeClr>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62</a:t>
            </a:r>
            <a:r>
              <a:rPr lang="en-US"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!=36</a:t>
            </a: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a:p>
            <a:pPr>
              <a:defRPr/>
            </a:pP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p:txBody>
      </p:sp>
      <p:pic>
        <p:nvPicPr>
          <p:cNvPr id="276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4578350"/>
            <a:ext cx="4975225"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xplicaţie în oval 15"/>
          <p:cNvSpPr/>
          <p:nvPr/>
        </p:nvSpPr>
        <p:spPr bwMode="auto">
          <a:xfrm>
            <a:off x="5420300" y="4549966"/>
            <a:ext cx="1046602" cy="363557"/>
          </a:xfrm>
          <a:prstGeom prst="wedgeEllipseCallout">
            <a:avLst>
              <a:gd name="adj1" fmla="val -8138"/>
              <a:gd name="adj2" fmla="val 152150"/>
            </a:avLst>
          </a:prstGeom>
          <a:solidFill>
            <a:srgbClr val="FFFF00"/>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r>
              <a:rPr lang="en-US" sz="1200" b="1" cap="all" dirty="0">
                <a:ln w="6350" cmpd="sng">
                  <a:solidFill>
                    <a:schemeClr val="bg2">
                      <a:lumMod val="25000"/>
                      <a:lumOff val="75000"/>
                    </a:schemeClr>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62</a:t>
            </a:r>
            <a:r>
              <a:rPr lang="en-US"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rPr>
              <a:t>!=14</a:t>
            </a: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a:p>
            <a:pPr>
              <a:defRPr/>
            </a:pP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p:txBody>
      </p:sp>
      <p:pic>
        <p:nvPicPr>
          <p:cNvPr id="276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95738" y="5578475"/>
            <a:ext cx="49403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Explicaţie în oval 17"/>
          <p:cNvSpPr/>
          <p:nvPr/>
        </p:nvSpPr>
        <p:spPr bwMode="auto">
          <a:xfrm>
            <a:off x="5728772" y="5585552"/>
            <a:ext cx="1167788" cy="352540"/>
          </a:xfrm>
          <a:prstGeom prst="wedgeEllipseCallout">
            <a:avLst>
              <a:gd name="adj1" fmla="val -3807"/>
              <a:gd name="adj2" fmla="val 132340"/>
            </a:avLst>
          </a:prstGeom>
          <a:solidFill>
            <a:srgbClr val="FFFF00"/>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r>
              <a:rPr lang="en-US" sz="1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64" charset="0"/>
                <a:ea typeface="ＭＳ Ｐゴシック" pitchFamily="64" charset="-128"/>
              </a:rPr>
              <a:t>62==62 </a:t>
            </a:r>
            <a:endParaRPr lang="ro-RO" sz="1200" b="1" cap="all" dirty="0">
              <a:ln w="6350" cmpd="sng">
                <a:solidFill>
                  <a:srgbClr val="00B050"/>
                </a:solidFill>
                <a:prstDash val="solid"/>
              </a:ln>
              <a:solidFill>
                <a:srgbClr val="3399FF"/>
              </a:solidFill>
              <a:effectLst>
                <a:reflection blurRad="12700" stA="28000" endPos="45000" dist="1000" dir="5400000" sy="-100000" algn="bl" rotWithShape="0"/>
              </a:effectLst>
              <a:latin typeface="Courier New" pitchFamily="64" charset="0"/>
              <a:ea typeface="ＭＳ Ｐゴシック" pitchFamily="64" charset="-128"/>
            </a:endParaRPr>
          </a:p>
          <a:p>
            <a:pPr>
              <a:defRPr/>
            </a:pPr>
            <a:endParaRPr lang="ro-RO" sz="1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64" charset="0"/>
              <a:ea typeface="ＭＳ Ｐゴシック" pitchFamily="64" charset="-128"/>
            </a:endParaRPr>
          </a:p>
        </p:txBody>
      </p:sp>
      <p:sp>
        <p:nvSpPr>
          <p:cNvPr id="20" name="CasetăText 19"/>
          <p:cNvSpPr txBox="1">
            <a:spLocks noChangeArrowheads="1"/>
          </p:cNvSpPr>
          <p:nvPr/>
        </p:nvSpPr>
        <p:spPr bwMode="auto">
          <a:xfrm>
            <a:off x="274638" y="992188"/>
            <a:ext cx="4010025" cy="538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endParaRPr kumimoji="0" lang="en-US" altLang="ro-RO" sz="1400">
              <a:solidFill>
                <a:schemeClr val="tx1"/>
              </a:solidFill>
            </a:endParaRPr>
          </a:p>
          <a:p>
            <a:pPr>
              <a:lnSpc>
                <a:spcPct val="100000"/>
              </a:lnSpc>
              <a:buClrTx/>
              <a:buSzTx/>
              <a:buFontTx/>
              <a:buNone/>
            </a:pPr>
            <a:r>
              <a:rPr kumimoji="0" lang="en-US" altLang="ro-RO" sz="1600">
                <a:solidFill>
                  <a:schemeClr val="tx1"/>
                </a:solidFill>
              </a:rPr>
              <a:t>#include &lt;iostream.h&gt;</a:t>
            </a:r>
          </a:p>
          <a:p>
            <a:pPr>
              <a:lnSpc>
                <a:spcPct val="100000"/>
              </a:lnSpc>
              <a:buClrTx/>
              <a:buSzTx/>
              <a:buFontTx/>
              <a:buNone/>
            </a:pPr>
            <a:endParaRPr kumimoji="0" lang="en-US" altLang="ro-RO" sz="1600">
              <a:solidFill>
                <a:schemeClr val="tx1"/>
              </a:solidFill>
            </a:endParaRPr>
          </a:p>
          <a:p>
            <a:pPr>
              <a:lnSpc>
                <a:spcPct val="100000"/>
              </a:lnSpc>
              <a:buClrTx/>
              <a:buSzTx/>
              <a:buFontTx/>
              <a:buNone/>
            </a:pPr>
            <a:r>
              <a:rPr kumimoji="0" lang="en-US" altLang="ro-RO" sz="1600">
                <a:solidFill>
                  <a:schemeClr val="tx1"/>
                </a:solidFill>
              </a:rPr>
              <a:t>void main()</a:t>
            </a:r>
          </a:p>
          <a:p>
            <a:pPr>
              <a:lnSpc>
                <a:spcPct val="100000"/>
              </a:lnSpc>
              <a:buClrTx/>
              <a:buSzTx/>
              <a:buFontTx/>
              <a:buNone/>
            </a:pPr>
            <a:r>
              <a:rPr kumimoji="0" lang="en-US" altLang="ro-RO" sz="1400">
                <a:solidFill>
                  <a:schemeClr val="tx1"/>
                </a:solidFill>
              </a:rPr>
              <a:t>{</a:t>
            </a:r>
          </a:p>
          <a:p>
            <a:pPr>
              <a:lnSpc>
                <a:spcPct val="100000"/>
              </a:lnSpc>
              <a:buClrTx/>
              <a:buSzTx/>
              <a:buFontTx/>
              <a:buNone/>
            </a:pPr>
            <a:r>
              <a:rPr kumimoji="0" lang="en-US" altLang="ro-RO" sz="1600">
                <a:solidFill>
                  <a:schemeClr val="tx1"/>
                </a:solidFill>
              </a:rPr>
              <a:t>i</a:t>
            </a:r>
            <a:r>
              <a:rPr kumimoji="0" lang="ro-RO" altLang="ro-RO" sz="1600">
                <a:solidFill>
                  <a:schemeClr val="tx1"/>
                </a:solidFill>
              </a:rPr>
              <a:t>nt</a:t>
            </a:r>
            <a:r>
              <a:rPr kumimoji="0" lang="en-US" altLang="ro-RO" sz="1600">
                <a:solidFill>
                  <a:schemeClr val="tx1"/>
                </a:solidFill>
              </a:rPr>
              <a:t> a</a:t>
            </a:r>
            <a:r>
              <a:rPr kumimoji="0" lang="ro-RO" altLang="ro-RO" sz="1600">
                <a:solidFill>
                  <a:schemeClr val="tx1"/>
                </a:solidFill>
              </a:rPr>
              <a:t>[</a:t>
            </a:r>
            <a:r>
              <a:rPr kumimoji="0" lang="en-US" altLang="ro-RO" sz="1600">
                <a:solidFill>
                  <a:schemeClr val="tx1"/>
                </a:solidFill>
              </a:rPr>
              <a:t>100</a:t>
            </a:r>
            <a:r>
              <a:rPr kumimoji="0" lang="ro-RO" altLang="ro-RO" sz="1600">
                <a:solidFill>
                  <a:schemeClr val="tx1"/>
                </a:solidFill>
              </a:rPr>
              <a:t>]</a:t>
            </a:r>
            <a:r>
              <a:rPr kumimoji="0" lang="en-US" altLang="ro-RO" sz="1600">
                <a:solidFill>
                  <a:schemeClr val="tx1"/>
                </a:solidFill>
              </a:rPr>
              <a:t>, </a:t>
            </a:r>
            <a:r>
              <a:rPr kumimoji="0" lang="ro-RO" altLang="ro-RO" sz="1600">
                <a:solidFill>
                  <a:schemeClr val="tx1"/>
                </a:solidFill>
              </a:rPr>
              <a:t>n,</a:t>
            </a:r>
            <a:r>
              <a:rPr kumimoji="0" lang="en-US" altLang="ro-RO" sz="1600">
                <a:solidFill>
                  <a:schemeClr val="tx1"/>
                </a:solidFill>
              </a:rPr>
              <a:t> x, ok;</a:t>
            </a:r>
          </a:p>
          <a:p>
            <a:pPr>
              <a:lnSpc>
                <a:spcPct val="100000"/>
              </a:lnSpc>
              <a:buClrTx/>
              <a:buSzTx/>
              <a:buFontTx/>
              <a:buNone/>
            </a:pPr>
            <a:r>
              <a:rPr kumimoji="0" lang="en-US" altLang="ro-RO" sz="1600">
                <a:solidFill>
                  <a:schemeClr val="tx1"/>
                </a:solidFill>
              </a:rPr>
              <a:t>cout&lt;&lt;“Dati nr. de elemente: ”;</a:t>
            </a:r>
          </a:p>
          <a:p>
            <a:pPr>
              <a:lnSpc>
                <a:spcPct val="100000"/>
              </a:lnSpc>
              <a:buClrTx/>
              <a:buSzTx/>
              <a:buFontTx/>
              <a:buNone/>
            </a:pPr>
            <a:r>
              <a:rPr kumimoji="0" lang="en-US" altLang="ro-RO" sz="1600">
                <a:solidFill>
                  <a:schemeClr val="tx1"/>
                </a:solidFill>
              </a:rPr>
              <a:t>cin&gt;&gt;n;</a:t>
            </a:r>
          </a:p>
          <a:p>
            <a:pPr>
              <a:lnSpc>
                <a:spcPct val="100000"/>
              </a:lnSpc>
              <a:buClrTx/>
              <a:buSzTx/>
              <a:buFontTx/>
              <a:buNone/>
            </a:pPr>
            <a:r>
              <a:rPr kumimoji="0" lang="en-US" altLang="ro-RO" sz="1600">
                <a:solidFill>
                  <a:schemeClr val="tx1"/>
                </a:solidFill>
              </a:rPr>
              <a:t>cout&lt;&lt;“Dati elementele vectorului”;</a:t>
            </a:r>
          </a:p>
          <a:p>
            <a:pPr>
              <a:lnSpc>
                <a:spcPct val="100000"/>
              </a:lnSpc>
              <a:buClrTx/>
              <a:buSzTx/>
              <a:buFontTx/>
              <a:buNone/>
            </a:pPr>
            <a:r>
              <a:rPr kumimoji="0" lang="en-US" altLang="ro-RO" sz="1600">
                <a:solidFill>
                  <a:schemeClr val="tx1"/>
                </a:solidFill>
              </a:rPr>
              <a:t>for(int i=0;i&lt;=n-1;i++)</a:t>
            </a:r>
          </a:p>
          <a:p>
            <a:pPr>
              <a:lnSpc>
                <a:spcPct val="100000"/>
              </a:lnSpc>
              <a:buClrTx/>
              <a:buSzTx/>
              <a:buFontTx/>
              <a:buNone/>
            </a:pPr>
            <a:r>
              <a:rPr kumimoji="0" lang="en-US" altLang="ro-RO" sz="1600">
                <a:solidFill>
                  <a:schemeClr val="tx1"/>
                </a:solidFill>
              </a:rPr>
              <a:t>    cin&gt;&gt;a[i];</a:t>
            </a:r>
          </a:p>
          <a:p>
            <a:pPr>
              <a:lnSpc>
                <a:spcPct val="100000"/>
              </a:lnSpc>
              <a:buClrTx/>
              <a:buSzTx/>
              <a:buFontTx/>
              <a:buNone/>
            </a:pPr>
            <a:r>
              <a:rPr kumimoji="0" lang="en-US" altLang="ro-RO" sz="1600">
                <a:solidFill>
                  <a:schemeClr val="tx1"/>
                </a:solidFill>
              </a:rPr>
              <a:t>cout&lt;&lt;“Dati numarul cautat: ”;</a:t>
            </a:r>
          </a:p>
          <a:p>
            <a:pPr>
              <a:lnSpc>
                <a:spcPct val="100000"/>
              </a:lnSpc>
              <a:buClrTx/>
              <a:buSzTx/>
              <a:buFontTx/>
              <a:buNone/>
            </a:pPr>
            <a:r>
              <a:rPr kumimoji="0" lang="en-US" altLang="ro-RO" sz="1600">
                <a:solidFill>
                  <a:schemeClr val="tx1"/>
                </a:solidFill>
              </a:rPr>
              <a:t>cin&gt;&gt;x;</a:t>
            </a:r>
          </a:p>
          <a:p>
            <a:pPr>
              <a:lnSpc>
                <a:spcPct val="100000"/>
              </a:lnSpc>
              <a:buClrTx/>
              <a:buSzTx/>
              <a:buFontTx/>
              <a:buNone/>
            </a:pPr>
            <a:endParaRPr kumimoji="0" lang="en-US" altLang="ro-RO" sz="1400">
              <a:solidFill>
                <a:schemeClr val="tx1"/>
              </a:solidFill>
            </a:endParaRPr>
          </a:p>
          <a:p>
            <a:pPr>
              <a:lnSpc>
                <a:spcPct val="100000"/>
              </a:lnSpc>
              <a:buClrTx/>
              <a:buSzTx/>
              <a:buFontTx/>
              <a:buNone/>
            </a:pPr>
            <a:r>
              <a:rPr kumimoji="0" lang="ro-RO" altLang="ro-RO" sz="1600" b="1">
                <a:solidFill>
                  <a:srgbClr val="00B050"/>
                </a:solidFill>
              </a:rPr>
              <a:t>i=</a:t>
            </a:r>
            <a:r>
              <a:rPr kumimoji="0" lang="en-US" altLang="ro-RO" sz="1600" b="1">
                <a:solidFill>
                  <a:srgbClr val="00B050"/>
                </a:solidFill>
              </a:rPr>
              <a:t>0</a:t>
            </a:r>
            <a:r>
              <a:rPr kumimoji="0" lang="ro-RO" altLang="ro-RO" sz="1600" b="1">
                <a:solidFill>
                  <a:srgbClr val="00B050"/>
                </a:solidFill>
              </a:rPr>
              <a:t>;</a:t>
            </a:r>
            <a:r>
              <a:rPr kumimoji="0" lang="en-US" altLang="ro-RO" sz="1600" b="1">
                <a:solidFill>
                  <a:srgbClr val="00B050"/>
                </a:solidFill>
              </a:rPr>
              <a:t>//resetam indexul la 0</a:t>
            </a:r>
            <a:endParaRPr kumimoji="0" lang="ro-RO" altLang="ro-RO" sz="1600" b="1">
              <a:solidFill>
                <a:srgbClr val="00B050"/>
              </a:solidFill>
            </a:endParaRPr>
          </a:p>
          <a:p>
            <a:pPr>
              <a:lnSpc>
                <a:spcPct val="100000"/>
              </a:lnSpc>
              <a:buClrTx/>
              <a:buSzTx/>
              <a:buFontTx/>
              <a:buNone/>
            </a:pPr>
            <a:r>
              <a:rPr kumimoji="0" lang="nn-NO" altLang="ro-RO" sz="1600" b="1">
                <a:solidFill>
                  <a:srgbClr val="00B050"/>
                </a:solidFill>
              </a:rPr>
              <a:t>While ( i&lt;n-1 &amp;&amp; a[i]!=x )</a:t>
            </a:r>
            <a:endParaRPr kumimoji="0" lang="ro-RO" altLang="ro-RO" sz="1600" b="1">
              <a:solidFill>
                <a:srgbClr val="00B050"/>
              </a:solidFill>
            </a:endParaRPr>
          </a:p>
          <a:p>
            <a:pPr>
              <a:lnSpc>
                <a:spcPct val="100000"/>
              </a:lnSpc>
              <a:buClrTx/>
              <a:buSzTx/>
              <a:buFontTx/>
              <a:buNone/>
            </a:pPr>
            <a:r>
              <a:rPr kumimoji="0" lang="nn-NO" altLang="ro-RO" sz="1600" b="1">
                <a:solidFill>
                  <a:srgbClr val="00B050"/>
                </a:solidFill>
              </a:rPr>
              <a:t>	i++;</a:t>
            </a:r>
            <a:endParaRPr kumimoji="0" lang="ro-RO" altLang="ro-RO" sz="1600" b="1">
              <a:solidFill>
                <a:schemeClr val="tx1"/>
              </a:solidFill>
              <a:latin typeface="Courier New" panose="02070309020205020404" pitchFamily="49" charset="0"/>
            </a:endParaRPr>
          </a:p>
          <a:p>
            <a:pPr>
              <a:lnSpc>
                <a:spcPct val="100000"/>
              </a:lnSpc>
              <a:buClrTx/>
              <a:buSzTx/>
              <a:buFontTx/>
              <a:buNone/>
            </a:pPr>
            <a:endParaRPr kumimoji="0" lang="nn-NO" altLang="ro-RO" sz="1600" b="1">
              <a:solidFill>
                <a:srgbClr val="00B050"/>
              </a:solidFill>
            </a:endParaRPr>
          </a:p>
          <a:p>
            <a:pPr>
              <a:lnSpc>
                <a:spcPct val="100000"/>
              </a:lnSpc>
              <a:buClrTx/>
              <a:buSzTx/>
              <a:buFontTx/>
              <a:buNone/>
            </a:pPr>
            <a:r>
              <a:rPr kumimoji="0" lang="en-US" altLang="ro-RO" sz="1600" b="1">
                <a:solidFill>
                  <a:srgbClr val="00B050"/>
                </a:solidFill>
              </a:rPr>
              <a:t>If (</a:t>
            </a:r>
            <a:r>
              <a:rPr kumimoji="0" lang="ro-RO" altLang="ro-RO" sz="1600" b="1">
                <a:solidFill>
                  <a:srgbClr val="00B050"/>
                </a:solidFill>
                <a:latin typeface="Courier New" panose="02070309020205020404" pitchFamily="49" charset="0"/>
              </a:rPr>
              <a:t>a[i]</a:t>
            </a:r>
            <a:r>
              <a:rPr kumimoji="0" lang="en-US" altLang="ro-RO" sz="1600" b="1">
                <a:solidFill>
                  <a:srgbClr val="00B050"/>
                </a:solidFill>
                <a:latin typeface="Courier New" panose="02070309020205020404" pitchFamily="49" charset="0"/>
              </a:rPr>
              <a:t>==</a:t>
            </a:r>
            <a:r>
              <a:rPr kumimoji="0" lang="ro-RO" altLang="ro-RO" sz="1600" b="1">
                <a:solidFill>
                  <a:srgbClr val="00B050"/>
                </a:solidFill>
                <a:latin typeface="Courier New" panose="02070309020205020404" pitchFamily="49" charset="0"/>
              </a:rPr>
              <a:t>x</a:t>
            </a:r>
            <a:r>
              <a:rPr kumimoji="0" lang="en-US" altLang="ro-RO" sz="1600" b="1">
                <a:solidFill>
                  <a:srgbClr val="00B050"/>
                </a:solidFill>
              </a:rPr>
              <a:t>)</a:t>
            </a:r>
            <a:endParaRPr kumimoji="0" lang="ro-RO" altLang="ro-RO" sz="1600" b="1">
              <a:solidFill>
                <a:schemeClr val="tx1"/>
              </a:solidFill>
              <a:latin typeface="Courier New" panose="02070309020205020404" pitchFamily="49" charset="0"/>
            </a:endParaRPr>
          </a:p>
          <a:p>
            <a:pPr>
              <a:lnSpc>
                <a:spcPct val="100000"/>
              </a:lnSpc>
              <a:buClrTx/>
              <a:buSzTx/>
              <a:buFontTx/>
              <a:buNone/>
            </a:pPr>
            <a:r>
              <a:rPr kumimoji="0" lang="en-US" altLang="ro-RO" sz="1600" b="1">
                <a:solidFill>
                  <a:srgbClr val="00B050"/>
                </a:solidFill>
              </a:rPr>
              <a:t>  cout&lt;&lt;“Nr. are indexul ”&lt;&lt;i;</a:t>
            </a:r>
          </a:p>
          <a:p>
            <a:pPr>
              <a:lnSpc>
                <a:spcPct val="100000"/>
              </a:lnSpc>
              <a:buClrTx/>
              <a:buSzTx/>
              <a:buFontTx/>
              <a:buNone/>
            </a:pPr>
            <a:r>
              <a:rPr kumimoji="0" lang="en-US" altLang="ro-RO" sz="1600" b="1">
                <a:solidFill>
                  <a:srgbClr val="00B050"/>
                </a:solidFill>
              </a:rPr>
              <a:t>  </a:t>
            </a:r>
            <a:r>
              <a:rPr kumimoji="0" lang="ro-RO" altLang="ro-RO" sz="1600" b="1">
                <a:solidFill>
                  <a:srgbClr val="00B050"/>
                </a:solidFill>
              </a:rPr>
              <a:t>else </a:t>
            </a:r>
            <a:r>
              <a:rPr kumimoji="0" lang="en-US" altLang="ro-RO" sz="1600" b="1">
                <a:solidFill>
                  <a:srgbClr val="00B050"/>
                </a:solidFill>
              </a:rPr>
              <a:t>cout&lt;&lt;“Nr. nu este in vector";</a:t>
            </a:r>
            <a:endParaRPr kumimoji="0" lang="ro-RO" altLang="ro-RO" sz="1400" b="1">
              <a:solidFill>
                <a:srgbClr val="00B050"/>
              </a:solidFill>
            </a:endParaRPr>
          </a:p>
          <a:p>
            <a:pPr>
              <a:lnSpc>
                <a:spcPct val="100000"/>
              </a:lnSpc>
              <a:buClrTx/>
              <a:buSzTx/>
              <a:buFontTx/>
              <a:buNone/>
            </a:pPr>
            <a:r>
              <a:rPr kumimoji="0" lang="ro-RO" altLang="ro-RO" sz="1400">
                <a:solidFill>
                  <a:schemeClr val="tx1"/>
                </a:solidFill>
              </a:rPr>
              <a:t>}</a:t>
            </a:r>
          </a:p>
        </p:txBody>
      </p:sp>
      <p:sp>
        <p:nvSpPr>
          <p:cNvPr id="24" name="Titlu 3"/>
          <p:cNvSpPr>
            <a:spLocks noGrp="1"/>
          </p:cNvSpPr>
          <p:nvPr>
            <p:ph type="title"/>
          </p:nvPr>
        </p:nvSpPr>
        <p:spPr>
          <a:xfrm>
            <a:off x="0" y="296908"/>
            <a:ext cx="9144000" cy="457200"/>
          </a:xfrm>
          <a:ln>
            <a:miter lim="800000"/>
            <a:headEnd/>
            <a:tailEnd/>
          </a:ln>
          <a:extLst/>
        </p:spPr>
        <p:txBody>
          <a:bodyPr/>
          <a:lstStyle/>
          <a:p>
            <a:pPr marL="342900" indent="-342900">
              <a:lnSpc>
                <a:spcPct val="200000"/>
              </a:lnSpc>
              <a:defRPr/>
            </a:pPr>
            <a:r>
              <a:rPr lang="en-US" sz="2800" b="1" dirty="0" smtClean="0">
                <a:solidFill>
                  <a:srgbClr val="00B050"/>
                </a:solidFill>
                <a:effectLst>
                  <a:innerShdw blurRad="63500" dist="50800" dir="16200000">
                    <a:prstClr val="black">
                      <a:alpha val="50000"/>
                    </a:prstClr>
                  </a:innerShdw>
                </a:effectLst>
              </a:rPr>
              <a:t>1. </a:t>
            </a:r>
            <a:r>
              <a:rPr lang="ro-RO" sz="2800" b="1" dirty="0" smtClean="0">
                <a:solidFill>
                  <a:srgbClr val="00B050"/>
                </a:solidFill>
                <a:effectLst>
                  <a:innerShdw blurRad="63500" dist="50800" dir="16200000">
                    <a:prstClr val="black">
                      <a:alpha val="50000"/>
                    </a:prstClr>
                  </a:innerShdw>
                </a:effectLst>
              </a:rPr>
              <a:t>Căutarea liniară</a:t>
            </a:r>
            <a:r>
              <a:rPr lang="en-US" sz="2800" b="1" dirty="0" smtClean="0">
                <a:solidFill>
                  <a:srgbClr val="00B050"/>
                </a:solidFill>
                <a:effectLst>
                  <a:innerShdw blurRad="63500" dist="50800" dir="16200000">
                    <a:prstClr val="black">
                      <a:alpha val="50000"/>
                    </a:prstClr>
                  </a:innerShdw>
                </a:effectLst>
              </a:rPr>
              <a:t> – cu </a:t>
            </a:r>
            <a:r>
              <a:rPr lang="en-US" sz="2800" b="1" dirty="0" err="1" smtClean="0">
                <a:solidFill>
                  <a:srgbClr val="00B050"/>
                </a:solidFill>
                <a:effectLst>
                  <a:innerShdw blurRad="63500" dist="50800" dir="16200000">
                    <a:prstClr val="black">
                      <a:alpha val="50000"/>
                    </a:prstClr>
                  </a:innerShdw>
                </a:effectLst>
              </a:rPr>
              <a:t>succes</a:t>
            </a:r>
            <a:endParaRPr lang="en-US" sz="2800" b="1" dirty="0" smtClean="0">
              <a:solidFill>
                <a:srgbClr val="00B050"/>
              </a:solidFill>
              <a:effectLst>
                <a:innerShdw blurRad="63500" dist="50800" dir="16200000">
                  <a:prstClr val="black">
                    <a:alpha val="50000"/>
                  </a:prst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mph" presetSubtype="0" repeatCount="2000" fill="hold" nodeType="clickEffect">
                                  <p:stCondLst>
                                    <p:cond delay="0"/>
                                  </p:stCondLst>
                                  <p:childTnLst>
                                    <p:animClr clrSpc="hsl" dir="cw">
                                      <p:cBhvr override="childStyle">
                                        <p:cTn id="6" dur="500" fill="hold"/>
                                        <p:tgtEl>
                                          <p:spTgt spid="20">
                                            <p:txEl>
                                              <p:pRg st="14" end="14"/>
                                            </p:txEl>
                                          </p:spTgt>
                                        </p:tgtEl>
                                        <p:attrNameLst>
                                          <p:attrName>style.color</p:attrName>
                                        </p:attrNameLst>
                                      </p:cBhvr>
                                      <p:by>
                                        <p:hsl h="7200000" s="0" l="0"/>
                                      </p:by>
                                    </p:animClr>
                                    <p:animClr clrSpc="hsl" dir="cw">
                                      <p:cBhvr>
                                        <p:cTn id="7" dur="500" fill="hold"/>
                                        <p:tgtEl>
                                          <p:spTgt spid="20">
                                            <p:txEl>
                                              <p:pRg st="14" end="14"/>
                                            </p:txEl>
                                          </p:spTgt>
                                        </p:tgtEl>
                                        <p:attrNameLst>
                                          <p:attrName>fillcolor</p:attrName>
                                        </p:attrNameLst>
                                      </p:cBhvr>
                                      <p:by>
                                        <p:hsl h="7200000" s="0" l="0"/>
                                      </p:by>
                                    </p:animClr>
                                    <p:animClr clrSpc="hsl" dir="cw">
                                      <p:cBhvr>
                                        <p:cTn id="8" dur="500" fill="hold"/>
                                        <p:tgtEl>
                                          <p:spTgt spid="20">
                                            <p:txEl>
                                              <p:pRg st="14" end="14"/>
                                            </p:txEl>
                                          </p:spTgt>
                                        </p:tgtEl>
                                        <p:attrNameLst>
                                          <p:attrName>stroke.color</p:attrName>
                                        </p:attrNameLst>
                                      </p:cBhvr>
                                      <p:by>
                                        <p:hsl h="7200000" s="0" l="0"/>
                                      </p:by>
                                    </p:animClr>
                                    <p:set>
                                      <p:cBhvr>
                                        <p:cTn id="9" dur="500" fill="hold"/>
                                        <p:tgtEl>
                                          <p:spTgt spid="20">
                                            <p:txEl>
                                              <p:pRg st="14" end="14"/>
                                            </p:txEl>
                                          </p:spTgt>
                                        </p:tgtEl>
                                        <p:attrNameLst>
                                          <p:attrName>fill.type</p:attrName>
                                        </p:attrNameLst>
                                      </p:cBhvr>
                                      <p:to>
                                        <p:strVal val="solid"/>
                                      </p:to>
                                    </p:set>
                                  </p:childTnLst>
                                  <p:subTnLst>
                                    <p:animClr clrSpc="rgb" dir="cw">
                                      <p:cBhvr override="childStyle">
                                        <p:cTn dur="1" fill="hold" display="0" masterRel="nextClick" afterEffect="1"/>
                                        <p:tgtEl>
                                          <p:spTgt spid="20">
                                            <p:txEl>
                                              <p:pRg st="14" end="14"/>
                                            </p:txEl>
                                          </p:spTgt>
                                        </p:tgtEl>
                                        <p:attrNameLst>
                                          <p:attrName>ppt_c</p:attrName>
                                        </p:attrNameLst>
                                      </p:cBhvr>
                                      <p:to>
                                        <a:srgbClr val="00B45A"/>
                                      </p:to>
                                    </p:animClr>
                                  </p:subTnLst>
                                </p:cTn>
                              </p:par>
                              <p:par>
                                <p:cTn id="10" presetID="4" presetClass="entr" presetSubtype="32" fill="hold" nodeType="with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box(out)">
                                      <p:cBhvr>
                                        <p:cTn id="12" dur="500"/>
                                        <p:tgtEl>
                                          <p:spTgt spid="2765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mph" presetSubtype="0" repeatCount="2000" fill="hold" nodeType="clickEffect">
                                  <p:stCondLst>
                                    <p:cond delay="0"/>
                                  </p:stCondLst>
                                  <p:childTnLst>
                                    <p:animClr clrSpc="hsl" dir="cw">
                                      <p:cBhvr override="childStyle">
                                        <p:cTn id="16" dur="500" fill="hold"/>
                                        <p:tgtEl>
                                          <p:spTgt spid="20">
                                            <p:txEl>
                                              <p:pRg st="15" end="15"/>
                                            </p:txEl>
                                          </p:spTgt>
                                        </p:tgtEl>
                                        <p:attrNameLst>
                                          <p:attrName>style.color</p:attrName>
                                        </p:attrNameLst>
                                      </p:cBhvr>
                                      <p:by>
                                        <p:hsl h="7200000" s="0" l="0"/>
                                      </p:by>
                                    </p:animClr>
                                    <p:animClr clrSpc="hsl" dir="cw">
                                      <p:cBhvr>
                                        <p:cTn id="17" dur="500" fill="hold"/>
                                        <p:tgtEl>
                                          <p:spTgt spid="20">
                                            <p:txEl>
                                              <p:pRg st="15" end="15"/>
                                            </p:txEl>
                                          </p:spTgt>
                                        </p:tgtEl>
                                        <p:attrNameLst>
                                          <p:attrName>fillcolor</p:attrName>
                                        </p:attrNameLst>
                                      </p:cBhvr>
                                      <p:by>
                                        <p:hsl h="7200000" s="0" l="0"/>
                                      </p:by>
                                    </p:animClr>
                                    <p:animClr clrSpc="hsl" dir="cw">
                                      <p:cBhvr>
                                        <p:cTn id="18" dur="500" fill="hold"/>
                                        <p:tgtEl>
                                          <p:spTgt spid="20">
                                            <p:txEl>
                                              <p:pRg st="15" end="15"/>
                                            </p:txEl>
                                          </p:spTgt>
                                        </p:tgtEl>
                                        <p:attrNameLst>
                                          <p:attrName>stroke.color</p:attrName>
                                        </p:attrNameLst>
                                      </p:cBhvr>
                                      <p:by>
                                        <p:hsl h="7200000" s="0" l="0"/>
                                      </p:by>
                                    </p:animClr>
                                    <p:set>
                                      <p:cBhvr>
                                        <p:cTn id="19"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rgbClr val="00B45A"/>
                                      </p:to>
                                    </p:animClr>
                                  </p:subTnLst>
                                </p:cTn>
                              </p:par>
                              <p:par>
                                <p:cTn id="20" presetID="4"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in)">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1" presetClass="emph" presetSubtype="0" repeatCount="2000" fill="hold" nodeType="clickEffect">
                                  <p:stCondLst>
                                    <p:cond delay="0"/>
                                  </p:stCondLst>
                                  <p:childTnLst>
                                    <p:animClr clrSpc="hsl" dir="cw">
                                      <p:cBhvr override="childStyle">
                                        <p:cTn id="26" dur="500" fill="hold"/>
                                        <p:tgtEl>
                                          <p:spTgt spid="20">
                                            <p:txEl>
                                              <p:pRg st="16" end="16"/>
                                            </p:txEl>
                                          </p:spTgt>
                                        </p:tgtEl>
                                        <p:attrNameLst>
                                          <p:attrName>style.color</p:attrName>
                                        </p:attrNameLst>
                                      </p:cBhvr>
                                      <p:by>
                                        <p:hsl h="7200000" s="0" l="0"/>
                                      </p:by>
                                    </p:animClr>
                                    <p:animClr clrSpc="hsl" dir="cw">
                                      <p:cBhvr>
                                        <p:cTn id="27" dur="500" fill="hold"/>
                                        <p:tgtEl>
                                          <p:spTgt spid="20">
                                            <p:txEl>
                                              <p:pRg st="16" end="16"/>
                                            </p:txEl>
                                          </p:spTgt>
                                        </p:tgtEl>
                                        <p:attrNameLst>
                                          <p:attrName>fillcolor</p:attrName>
                                        </p:attrNameLst>
                                      </p:cBhvr>
                                      <p:by>
                                        <p:hsl h="7200000" s="0" l="0"/>
                                      </p:by>
                                    </p:animClr>
                                    <p:animClr clrSpc="hsl" dir="cw">
                                      <p:cBhvr>
                                        <p:cTn id="28" dur="500" fill="hold"/>
                                        <p:tgtEl>
                                          <p:spTgt spid="20">
                                            <p:txEl>
                                              <p:pRg st="16" end="16"/>
                                            </p:txEl>
                                          </p:spTgt>
                                        </p:tgtEl>
                                        <p:attrNameLst>
                                          <p:attrName>stroke.color</p:attrName>
                                        </p:attrNameLst>
                                      </p:cBhvr>
                                      <p:by>
                                        <p:hsl h="7200000" s="0" l="0"/>
                                      </p:by>
                                    </p:animClr>
                                    <p:set>
                                      <p:cBhvr>
                                        <p:cTn id="29"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rgbClr val="00B45A"/>
                                      </p:to>
                                    </p:animClr>
                                  </p:subTnLst>
                                </p:cTn>
                              </p:par>
                              <p:par>
                                <p:cTn id="30" presetID="4" presetClass="entr" presetSubtype="16" fill="hold" nodeType="withEffect">
                                  <p:stCondLst>
                                    <p:cond delay="0"/>
                                  </p:stCondLst>
                                  <p:childTnLst>
                                    <p:set>
                                      <p:cBhvr>
                                        <p:cTn id="31" dur="1" fill="hold">
                                          <p:stCondLst>
                                            <p:cond delay="0"/>
                                          </p:stCondLst>
                                        </p:cTn>
                                        <p:tgtEl>
                                          <p:spTgt spid="27651"/>
                                        </p:tgtEl>
                                        <p:attrNameLst>
                                          <p:attrName>style.visibility</p:attrName>
                                        </p:attrNameLst>
                                      </p:cBhvr>
                                      <p:to>
                                        <p:strVal val="visible"/>
                                      </p:to>
                                    </p:set>
                                    <p:animEffect transition="in" filter="box(in)">
                                      <p:cBhvr>
                                        <p:cTn id="32" dur="500"/>
                                        <p:tgtEl>
                                          <p:spTgt spid="2765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1" presetClass="emph" presetSubtype="0" repeatCount="2000" fill="hold" nodeType="clickEffect">
                                  <p:stCondLst>
                                    <p:cond delay="0"/>
                                  </p:stCondLst>
                                  <p:childTnLst>
                                    <p:animClr clrSpc="hsl" dir="cw">
                                      <p:cBhvr override="childStyle">
                                        <p:cTn id="36" dur="500" fill="hold"/>
                                        <p:tgtEl>
                                          <p:spTgt spid="20">
                                            <p:txEl>
                                              <p:pRg st="15" end="15"/>
                                            </p:txEl>
                                          </p:spTgt>
                                        </p:tgtEl>
                                        <p:attrNameLst>
                                          <p:attrName>style.color</p:attrName>
                                        </p:attrNameLst>
                                      </p:cBhvr>
                                      <p:by>
                                        <p:hsl h="7200000" s="0" l="0"/>
                                      </p:by>
                                    </p:animClr>
                                    <p:animClr clrSpc="hsl" dir="cw">
                                      <p:cBhvr>
                                        <p:cTn id="37" dur="500" fill="hold"/>
                                        <p:tgtEl>
                                          <p:spTgt spid="20">
                                            <p:txEl>
                                              <p:pRg st="15" end="15"/>
                                            </p:txEl>
                                          </p:spTgt>
                                        </p:tgtEl>
                                        <p:attrNameLst>
                                          <p:attrName>fillcolor</p:attrName>
                                        </p:attrNameLst>
                                      </p:cBhvr>
                                      <p:by>
                                        <p:hsl h="7200000" s="0" l="0"/>
                                      </p:by>
                                    </p:animClr>
                                    <p:animClr clrSpc="hsl" dir="cw">
                                      <p:cBhvr>
                                        <p:cTn id="38" dur="500" fill="hold"/>
                                        <p:tgtEl>
                                          <p:spTgt spid="20">
                                            <p:txEl>
                                              <p:pRg st="15" end="15"/>
                                            </p:txEl>
                                          </p:spTgt>
                                        </p:tgtEl>
                                        <p:attrNameLst>
                                          <p:attrName>stroke.color</p:attrName>
                                        </p:attrNameLst>
                                      </p:cBhvr>
                                      <p:by>
                                        <p:hsl h="7200000" s="0" l="0"/>
                                      </p:by>
                                    </p:animClr>
                                    <p:set>
                                      <p:cBhvr>
                                        <p:cTn id="39"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chemeClr val="accent1"/>
                                      </p:to>
                                    </p:animClr>
                                  </p:subTnLst>
                                </p:cTn>
                              </p:par>
                            </p:childTnLst>
                          </p:cTn>
                        </p:par>
                        <p:par>
                          <p:cTn id="40" fill="hold" nodeType="afterGroup">
                            <p:stCondLst>
                              <p:cond delay="1000"/>
                            </p:stCondLst>
                            <p:childTnLst>
                              <p:par>
                                <p:cTn id="41" presetID="4"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box(in)">
                                      <p:cBhvr>
                                        <p:cTn id="43" dur="500"/>
                                        <p:tgtEl>
                                          <p:spTgt spid="11"/>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1" presetClass="emph" presetSubtype="0" fill="hold" nodeType="clickEffect">
                                  <p:stCondLst>
                                    <p:cond delay="0"/>
                                  </p:stCondLst>
                                  <p:childTnLst>
                                    <p:animClr clrSpc="hsl" dir="cw">
                                      <p:cBhvr override="childStyle">
                                        <p:cTn id="47" dur="500" fill="hold"/>
                                        <p:tgtEl>
                                          <p:spTgt spid="20">
                                            <p:txEl>
                                              <p:pRg st="15" end="15"/>
                                            </p:txEl>
                                          </p:spTgt>
                                        </p:tgtEl>
                                        <p:attrNameLst>
                                          <p:attrName>style.color</p:attrName>
                                        </p:attrNameLst>
                                      </p:cBhvr>
                                      <p:by>
                                        <p:hsl h="7200000" s="0" l="0"/>
                                      </p:by>
                                    </p:animClr>
                                    <p:animClr clrSpc="hsl" dir="cw">
                                      <p:cBhvr>
                                        <p:cTn id="48" dur="500" fill="hold"/>
                                        <p:tgtEl>
                                          <p:spTgt spid="20">
                                            <p:txEl>
                                              <p:pRg st="15" end="15"/>
                                            </p:txEl>
                                          </p:spTgt>
                                        </p:tgtEl>
                                        <p:attrNameLst>
                                          <p:attrName>fillcolor</p:attrName>
                                        </p:attrNameLst>
                                      </p:cBhvr>
                                      <p:by>
                                        <p:hsl h="7200000" s="0" l="0"/>
                                      </p:by>
                                    </p:animClr>
                                    <p:animClr clrSpc="hsl" dir="cw">
                                      <p:cBhvr>
                                        <p:cTn id="49" dur="500" fill="hold"/>
                                        <p:tgtEl>
                                          <p:spTgt spid="20">
                                            <p:txEl>
                                              <p:pRg st="15" end="15"/>
                                            </p:txEl>
                                          </p:spTgt>
                                        </p:tgtEl>
                                        <p:attrNameLst>
                                          <p:attrName>stroke.color</p:attrName>
                                        </p:attrNameLst>
                                      </p:cBhvr>
                                      <p:by>
                                        <p:hsl h="7200000" s="0" l="0"/>
                                      </p:by>
                                    </p:animClr>
                                    <p:set>
                                      <p:cBhvr>
                                        <p:cTn id="50"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rgbClr val="00B45A"/>
                                      </p:to>
                                    </p:animClr>
                                  </p:subTnLst>
                                </p:cTn>
                              </p:par>
                            </p:childTnLst>
                          </p:cTn>
                        </p:par>
                      </p:childTnLst>
                    </p:cTn>
                  </p:par>
                  <p:par>
                    <p:cTn id="51" fill="hold" nodeType="clickPar">
                      <p:stCondLst>
                        <p:cond delay="indefinite"/>
                      </p:stCondLst>
                      <p:childTnLst>
                        <p:par>
                          <p:cTn id="52" fill="hold" nodeType="withGroup">
                            <p:stCondLst>
                              <p:cond delay="0"/>
                            </p:stCondLst>
                            <p:childTnLst>
                              <p:par>
                                <p:cTn id="53" presetID="21" presetClass="emph" presetSubtype="0" repeatCount="2000" fill="hold" nodeType="clickEffect">
                                  <p:stCondLst>
                                    <p:cond delay="0"/>
                                  </p:stCondLst>
                                  <p:childTnLst>
                                    <p:animClr clrSpc="hsl" dir="cw">
                                      <p:cBhvr override="childStyle">
                                        <p:cTn id="54" dur="500" fill="hold"/>
                                        <p:tgtEl>
                                          <p:spTgt spid="20">
                                            <p:txEl>
                                              <p:pRg st="16" end="16"/>
                                            </p:txEl>
                                          </p:spTgt>
                                        </p:tgtEl>
                                        <p:attrNameLst>
                                          <p:attrName>style.color</p:attrName>
                                        </p:attrNameLst>
                                      </p:cBhvr>
                                      <p:by>
                                        <p:hsl h="7200000" s="0" l="0"/>
                                      </p:by>
                                    </p:animClr>
                                    <p:animClr clrSpc="hsl" dir="cw">
                                      <p:cBhvr>
                                        <p:cTn id="55" dur="500" fill="hold"/>
                                        <p:tgtEl>
                                          <p:spTgt spid="20">
                                            <p:txEl>
                                              <p:pRg st="16" end="16"/>
                                            </p:txEl>
                                          </p:spTgt>
                                        </p:tgtEl>
                                        <p:attrNameLst>
                                          <p:attrName>fillcolor</p:attrName>
                                        </p:attrNameLst>
                                      </p:cBhvr>
                                      <p:by>
                                        <p:hsl h="7200000" s="0" l="0"/>
                                      </p:by>
                                    </p:animClr>
                                    <p:animClr clrSpc="hsl" dir="cw">
                                      <p:cBhvr>
                                        <p:cTn id="56" dur="500" fill="hold"/>
                                        <p:tgtEl>
                                          <p:spTgt spid="20">
                                            <p:txEl>
                                              <p:pRg st="16" end="16"/>
                                            </p:txEl>
                                          </p:spTgt>
                                        </p:tgtEl>
                                        <p:attrNameLst>
                                          <p:attrName>stroke.color</p:attrName>
                                        </p:attrNameLst>
                                      </p:cBhvr>
                                      <p:by>
                                        <p:hsl h="7200000" s="0" l="0"/>
                                      </p:by>
                                    </p:animClr>
                                    <p:set>
                                      <p:cBhvr>
                                        <p:cTn id="57"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chemeClr val="accent1"/>
                                      </p:to>
                                    </p:animClr>
                                  </p:subTnLst>
                                </p:cTn>
                              </p:par>
                              <p:par>
                                <p:cTn id="58" presetID="8" presetClass="entr" presetSubtype="16" fill="hold" nodeType="withEffect">
                                  <p:stCondLst>
                                    <p:cond delay="0"/>
                                  </p:stCondLst>
                                  <p:childTnLst>
                                    <p:set>
                                      <p:cBhvr>
                                        <p:cTn id="59" dur="1" fill="hold">
                                          <p:stCondLst>
                                            <p:cond delay="0"/>
                                          </p:stCondLst>
                                        </p:cTn>
                                        <p:tgtEl>
                                          <p:spTgt spid="27652"/>
                                        </p:tgtEl>
                                        <p:attrNameLst>
                                          <p:attrName>style.visibility</p:attrName>
                                        </p:attrNameLst>
                                      </p:cBhvr>
                                      <p:to>
                                        <p:strVal val="visible"/>
                                      </p:to>
                                    </p:set>
                                    <p:animEffect transition="in" filter="diamond(in)">
                                      <p:cBhvr>
                                        <p:cTn id="60" dur="2000"/>
                                        <p:tgtEl>
                                          <p:spTgt spid="27652"/>
                                        </p:tgtEl>
                                      </p:cBhvr>
                                    </p:animEffect>
                                  </p:childTnLst>
                                </p:cTn>
                              </p:par>
                            </p:childTnLst>
                          </p:cTn>
                        </p:par>
                        <p:par>
                          <p:cTn id="61" fill="hold" nodeType="afterGroup">
                            <p:stCondLst>
                              <p:cond delay="2000"/>
                            </p:stCondLst>
                            <p:childTnLst>
                              <p:par>
                                <p:cTn id="62" presetID="21" presetClass="emph" presetSubtype="0" fill="hold" nodeType="afterEffect">
                                  <p:stCondLst>
                                    <p:cond delay="0"/>
                                  </p:stCondLst>
                                  <p:childTnLst>
                                    <p:animClr clrSpc="hsl" dir="cw">
                                      <p:cBhvr override="childStyle">
                                        <p:cTn id="63" dur="500" fill="hold"/>
                                        <p:tgtEl>
                                          <p:spTgt spid="20">
                                            <p:txEl>
                                              <p:pRg st="16" end="16"/>
                                            </p:txEl>
                                          </p:spTgt>
                                        </p:tgtEl>
                                        <p:attrNameLst>
                                          <p:attrName>style.color</p:attrName>
                                        </p:attrNameLst>
                                      </p:cBhvr>
                                      <p:by>
                                        <p:hsl h="7200000" s="0" l="0"/>
                                      </p:by>
                                    </p:animClr>
                                    <p:animClr clrSpc="hsl" dir="cw">
                                      <p:cBhvr>
                                        <p:cTn id="64" dur="500" fill="hold"/>
                                        <p:tgtEl>
                                          <p:spTgt spid="20">
                                            <p:txEl>
                                              <p:pRg st="16" end="16"/>
                                            </p:txEl>
                                          </p:spTgt>
                                        </p:tgtEl>
                                        <p:attrNameLst>
                                          <p:attrName>fillcolor</p:attrName>
                                        </p:attrNameLst>
                                      </p:cBhvr>
                                      <p:by>
                                        <p:hsl h="7200000" s="0" l="0"/>
                                      </p:by>
                                    </p:animClr>
                                    <p:animClr clrSpc="hsl" dir="cw">
                                      <p:cBhvr>
                                        <p:cTn id="65" dur="500" fill="hold"/>
                                        <p:tgtEl>
                                          <p:spTgt spid="20">
                                            <p:txEl>
                                              <p:pRg st="16" end="16"/>
                                            </p:txEl>
                                          </p:spTgt>
                                        </p:tgtEl>
                                        <p:attrNameLst>
                                          <p:attrName>stroke.color</p:attrName>
                                        </p:attrNameLst>
                                      </p:cBhvr>
                                      <p:by>
                                        <p:hsl h="7200000" s="0" l="0"/>
                                      </p:by>
                                    </p:animClr>
                                    <p:set>
                                      <p:cBhvr>
                                        <p:cTn id="66"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rgbClr val="00B45A"/>
                                      </p:to>
                                    </p:animClr>
                                  </p:subTnLst>
                                </p:cTn>
                              </p:par>
                            </p:childTnLst>
                          </p:cTn>
                        </p:par>
                        <p:par>
                          <p:cTn id="67" fill="hold" nodeType="afterGroup">
                            <p:stCondLst>
                              <p:cond delay="2500"/>
                            </p:stCondLst>
                            <p:childTnLst>
                              <p:par>
                                <p:cTn id="68" presetID="21" presetClass="emph" presetSubtype="0" repeatCount="2000" fill="hold" nodeType="afterEffect">
                                  <p:stCondLst>
                                    <p:cond delay="0"/>
                                  </p:stCondLst>
                                  <p:childTnLst>
                                    <p:animClr clrSpc="hsl" dir="cw">
                                      <p:cBhvr override="childStyle">
                                        <p:cTn id="69" dur="500" fill="hold"/>
                                        <p:tgtEl>
                                          <p:spTgt spid="20">
                                            <p:txEl>
                                              <p:pRg st="15" end="15"/>
                                            </p:txEl>
                                          </p:spTgt>
                                        </p:tgtEl>
                                        <p:attrNameLst>
                                          <p:attrName>style.color</p:attrName>
                                        </p:attrNameLst>
                                      </p:cBhvr>
                                      <p:by>
                                        <p:hsl h="7200000" s="0" l="0"/>
                                      </p:by>
                                    </p:animClr>
                                    <p:animClr clrSpc="hsl" dir="cw">
                                      <p:cBhvr>
                                        <p:cTn id="70" dur="500" fill="hold"/>
                                        <p:tgtEl>
                                          <p:spTgt spid="20">
                                            <p:txEl>
                                              <p:pRg st="15" end="15"/>
                                            </p:txEl>
                                          </p:spTgt>
                                        </p:tgtEl>
                                        <p:attrNameLst>
                                          <p:attrName>fillcolor</p:attrName>
                                        </p:attrNameLst>
                                      </p:cBhvr>
                                      <p:by>
                                        <p:hsl h="7200000" s="0" l="0"/>
                                      </p:by>
                                    </p:animClr>
                                    <p:animClr clrSpc="hsl" dir="cw">
                                      <p:cBhvr>
                                        <p:cTn id="71" dur="500" fill="hold"/>
                                        <p:tgtEl>
                                          <p:spTgt spid="20">
                                            <p:txEl>
                                              <p:pRg st="15" end="15"/>
                                            </p:txEl>
                                          </p:spTgt>
                                        </p:tgtEl>
                                        <p:attrNameLst>
                                          <p:attrName>stroke.color</p:attrName>
                                        </p:attrNameLst>
                                      </p:cBhvr>
                                      <p:by>
                                        <p:hsl h="7200000" s="0" l="0"/>
                                      </p:by>
                                    </p:animClr>
                                    <p:set>
                                      <p:cBhvr>
                                        <p:cTn id="72"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chemeClr val="accent1"/>
                                      </p:to>
                                    </p:animClr>
                                  </p:subTnLst>
                                </p:cTn>
                              </p:par>
                            </p:childTnLst>
                          </p:cTn>
                        </p:par>
                      </p:childTnLst>
                    </p:cTn>
                  </p:par>
                  <p:par>
                    <p:cTn id="73" fill="hold" nodeType="clickPar">
                      <p:stCondLst>
                        <p:cond delay="indefinite"/>
                      </p:stCondLst>
                      <p:childTnLst>
                        <p:par>
                          <p:cTn id="74" fill="hold" nodeType="withGroup">
                            <p:stCondLst>
                              <p:cond delay="0"/>
                            </p:stCondLst>
                            <p:childTnLst>
                              <p:par>
                                <p:cTn id="75" presetID="21" presetClass="emph" presetSubtype="0" fill="hold" nodeType="clickEffect">
                                  <p:stCondLst>
                                    <p:cond delay="0"/>
                                  </p:stCondLst>
                                  <p:childTnLst>
                                    <p:animClr clrSpc="hsl" dir="cw">
                                      <p:cBhvr override="childStyle">
                                        <p:cTn id="76" dur="500" fill="hold"/>
                                        <p:tgtEl>
                                          <p:spTgt spid="20">
                                            <p:txEl>
                                              <p:pRg st="15" end="15"/>
                                            </p:txEl>
                                          </p:spTgt>
                                        </p:tgtEl>
                                        <p:attrNameLst>
                                          <p:attrName>style.color</p:attrName>
                                        </p:attrNameLst>
                                      </p:cBhvr>
                                      <p:by>
                                        <p:hsl h="7200000" s="0" l="0"/>
                                      </p:by>
                                    </p:animClr>
                                    <p:animClr clrSpc="hsl" dir="cw">
                                      <p:cBhvr>
                                        <p:cTn id="77" dur="500" fill="hold"/>
                                        <p:tgtEl>
                                          <p:spTgt spid="20">
                                            <p:txEl>
                                              <p:pRg st="15" end="15"/>
                                            </p:txEl>
                                          </p:spTgt>
                                        </p:tgtEl>
                                        <p:attrNameLst>
                                          <p:attrName>fillcolor</p:attrName>
                                        </p:attrNameLst>
                                      </p:cBhvr>
                                      <p:by>
                                        <p:hsl h="7200000" s="0" l="0"/>
                                      </p:by>
                                    </p:animClr>
                                    <p:animClr clrSpc="hsl" dir="cw">
                                      <p:cBhvr>
                                        <p:cTn id="78" dur="500" fill="hold"/>
                                        <p:tgtEl>
                                          <p:spTgt spid="20">
                                            <p:txEl>
                                              <p:pRg st="15" end="15"/>
                                            </p:txEl>
                                          </p:spTgt>
                                        </p:tgtEl>
                                        <p:attrNameLst>
                                          <p:attrName>stroke.color</p:attrName>
                                        </p:attrNameLst>
                                      </p:cBhvr>
                                      <p:by>
                                        <p:hsl h="7200000" s="0" l="0"/>
                                      </p:by>
                                    </p:animClr>
                                    <p:set>
                                      <p:cBhvr>
                                        <p:cTn id="79"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rgbClr val="00B45A"/>
                                      </p:to>
                                    </p:animClr>
                                  </p:subTnLst>
                                </p:cTn>
                              </p:par>
                            </p:childTnLst>
                          </p:cTn>
                        </p:par>
                      </p:childTnLst>
                    </p:cTn>
                  </p:par>
                  <p:par>
                    <p:cTn id="80" fill="hold" nodeType="clickPar">
                      <p:stCondLst>
                        <p:cond delay="indefinite"/>
                      </p:stCondLst>
                      <p:childTnLst>
                        <p:par>
                          <p:cTn id="81" fill="hold" nodeType="withGroup">
                            <p:stCondLst>
                              <p:cond delay="0"/>
                            </p:stCondLst>
                            <p:childTnLst>
                              <p:par>
                                <p:cTn id="82" presetID="4" presetClass="entr" presetSubtype="16" fill="hold" nodeType="click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box(in)">
                                      <p:cBhvr>
                                        <p:cTn id="84" dur="500"/>
                                        <p:tgtEl>
                                          <p:spTgt spid="13"/>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1" presetClass="emph" presetSubtype="0" repeatCount="2000" fill="hold" nodeType="clickEffect">
                                  <p:stCondLst>
                                    <p:cond delay="0"/>
                                  </p:stCondLst>
                                  <p:childTnLst>
                                    <p:animClr clrSpc="hsl" dir="cw">
                                      <p:cBhvr override="childStyle">
                                        <p:cTn id="88" dur="500" fill="hold"/>
                                        <p:tgtEl>
                                          <p:spTgt spid="20">
                                            <p:txEl>
                                              <p:pRg st="16" end="16"/>
                                            </p:txEl>
                                          </p:spTgt>
                                        </p:tgtEl>
                                        <p:attrNameLst>
                                          <p:attrName>style.color</p:attrName>
                                        </p:attrNameLst>
                                      </p:cBhvr>
                                      <p:by>
                                        <p:hsl h="7200000" s="0" l="0"/>
                                      </p:by>
                                    </p:animClr>
                                    <p:animClr clrSpc="hsl" dir="cw">
                                      <p:cBhvr>
                                        <p:cTn id="89" dur="500" fill="hold"/>
                                        <p:tgtEl>
                                          <p:spTgt spid="20">
                                            <p:txEl>
                                              <p:pRg st="16" end="16"/>
                                            </p:txEl>
                                          </p:spTgt>
                                        </p:tgtEl>
                                        <p:attrNameLst>
                                          <p:attrName>fillcolor</p:attrName>
                                        </p:attrNameLst>
                                      </p:cBhvr>
                                      <p:by>
                                        <p:hsl h="7200000" s="0" l="0"/>
                                      </p:by>
                                    </p:animClr>
                                    <p:animClr clrSpc="hsl" dir="cw">
                                      <p:cBhvr>
                                        <p:cTn id="90" dur="500" fill="hold"/>
                                        <p:tgtEl>
                                          <p:spTgt spid="20">
                                            <p:txEl>
                                              <p:pRg st="16" end="16"/>
                                            </p:txEl>
                                          </p:spTgt>
                                        </p:tgtEl>
                                        <p:attrNameLst>
                                          <p:attrName>stroke.color</p:attrName>
                                        </p:attrNameLst>
                                      </p:cBhvr>
                                      <p:by>
                                        <p:hsl h="7200000" s="0" l="0"/>
                                      </p:by>
                                    </p:animClr>
                                    <p:set>
                                      <p:cBhvr>
                                        <p:cTn id="91"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chemeClr val="accent1"/>
                                      </p:to>
                                    </p:animClr>
                                  </p:subTnLst>
                                </p:cTn>
                              </p:par>
                            </p:childTnLst>
                          </p:cTn>
                        </p:par>
                      </p:childTnLst>
                    </p:cTn>
                  </p:par>
                  <p:par>
                    <p:cTn id="92" fill="hold" nodeType="clickPar">
                      <p:stCondLst>
                        <p:cond delay="indefinite"/>
                      </p:stCondLst>
                      <p:childTnLst>
                        <p:par>
                          <p:cTn id="93" fill="hold" nodeType="withGroup">
                            <p:stCondLst>
                              <p:cond delay="0"/>
                            </p:stCondLst>
                            <p:childTnLst>
                              <p:par>
                                <p:cTn id="94" presetID="4" presetClass="entr" presetSubtype="16" fill="hold" nodeType="clickEffect">
                                  <p:stCondLst>
                                    <p:cond delay="0"/>
                                  </p:stCondLst>
                                  <p:childTnLst>
                                    <p:set>
                                      <p:cBhvr>
                                        <p:cTn id="95" dur="1" fill="hold">
                                          <p:stCondLst>
                                            <p:cond delay="0"/>
                                          </p:stCondLst>
                                        </p:cTn>
                                        <p:tgtEl>
                                          <p:spTgt spid="27653"/>
                                        </p:tgtEl>
                                        <p:attrNameLst>
                                          <p:attrName>style.visibility</p:attrName>
                                        </p:attrNameLst>
                                      </p:cBhvr>
                                      <p:to>
                                        <p:strVal val="visible"/>
                                      </p:to>
                                    </p:set>
                                    <p:animEffect transition="in" filter="box(in)">
                                      <p:cBhvr>
                                        <p:cTn id="96" dur="500"/>
                                        <p:tgtEl>
                                          <p:spTgt spid="27653"/>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21" presetClass="emph" presetSubtype="0" fill="hold" nodeType="clickEffect">
                                  <p:stCondLst>
                                    <p:cond delay="0"/>
                                  </p:stCondLst>
                                  <p:childTnLst>
                                    <p:animClr clrSpc="hsl" dir="cw">
                                      <p:cBhvr override="childStyle">
                                        <p:cTn id="100" dur="500" fill="hold"/>
                                        <p:tgtEl>
                                          <p:spTgt spid="20">
                                            <p:txEl>
                                              <p:pRg st="16" end="16"/>
                                            </p:txEl>
                                          </p:spTgt>
                                        </p:tgtEl>
                                        <p:attrNameLst>
                                          <p:attrName>style.color</p:attrName>
                                        </p:attrNameLst>
                                      </p:cBhvr>
                                      <p:by>
                                        <p:hsl h="7200000" s="0" l="0"/>
                                      </p:by>
                                    </p:animClr>
                                    <p:animClr clrSpc="hsl" dir="cw">
                                      <p:cBhvr>
                                        <p:cTn id="101" dur="500" fill="hold"/>
                                        <p:tgtEl>
                                          <p:spTgt spid="20">
                                            <p:txEl>
                                              <p:pRg st="16" end="16"/>
                                            </p:txEl>
                                          </p:spTgt>
                                        </p:tgtEl>
                                        <p:attrNameLst>
                                          <p:attrName>fillcolor</p:attrName>
                                        </p:attrNameLst>
                                      </p:cBhvr>
                                      <p:by>
                                        <p:hsl h="7200000" s="0" l="0"/>
                                      </p:by>
                                    </p:animClr>
                                    <p:animClr clrSpc="hsl" dir="cw">
                                      <p:cBhvr>
                                        <p:cTn id="102" dur="500" fill="hold"/>
                                        <p:tgtEl>
                                          <p:spTgt spid="20">
                                            <p:txEl>
                                              <p:pRg st="16" end="16"/>
                                            </p:txEl>
                                          </p:spTgt>
                                        </p:tgtEl>
                                        <p:attrNameLst>
                                          <p:attrName>stroke.color</p:attrName>
                                        </p:attrNameLst>
                                      </p:cBhvr>
                                      <p:by>
                                        <p:hsl h="7200000" s="0" l="0"/>
                                      </p:by>
                                    </p:animClr>
                                    <p:set>
                                      <p:cBhvr>
                                        <p:cTn id="103"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rgbClr val="00B45A"/>
                                      </p:to>
                                    </p:animClr>
                                  </p:subTnLst>
                                </p:cTn>
                              </p:par>
                            </p:childTnLst>
                          </p:cTn>
                        </p:par>
                      </p:childTnLst>
                    </p:cTn>
                  </p:par>
                  <p:par>
                    <p:cTn id="104" fill="hold" nodeType="clickPar">
                      <p:stCondLst>
                        <p:cond delay="indefinite"/>
                      </p:stCondLst>
                      <p:childTnLst>
                        <p:par>
                          <p:cTn id="105" fill="hold" nodeType="withGroup">
                            <p:stCondLst>
                              <p:cond delay="0"/>
                            </p:stCondLst>
                            <p:childTnLst>
                              <p:par>
                                <p:cTn id="106" presetID="21" presetClass="emph" presetSubtype="0" repeatCount="2000" fill="hold" nodeType="clickEffect">
                                  <p:stCondLst>
                                    <p:cond delay="0"/>
                                  </p:stCondLst>
                                  <p:childTnLst>
                                    <p:animClr clrSpc="hsl" dir="cw">
                                      <p:cBhvr override="childStyle">
                                        <p:cTn id="107" dur="500" fill="hold"/>
                                        <p:tgtEl>
                                          <p:spTgt spid="20">
                                            <p:txEl>
                                              <p:pRg st="15" end="15"/>
                                            </p:txEl>
                                          </p:spTgt>
                                        </p:tgtEl>
                                        <p:attrNameLst>
                                          <p:attrName>style.color</p:attrName>
                                        </p:attrNameLst>
                                      </p:cBhvr>
                                      <p:by>
                                        <p:hsl h="7200000" s="0" l="0"/>
                                      </p:by>
                                    </p:animClr>
                                    <p:animClr clrSpc="hsl" dir="cw">
                                      <p:cBhvr>
                                        <p:cTn id="108" dur="500" fill="hold"/>
                                        <p:tgtEl>
                                          <p:spTgt spid="20">
                                            <p:txEl>
                                              <p:pRg st="15" end="15"/>
                                            </p:txEl>
                                          </p:spTgt>
                                        </p:tgtEl>
                                        <p:attrNameLst>
                                          <p:attrName>fillcolor</p:attrName>
                                        </p:attrNameLst>
                                      </p:cBhvr>
                                      <p:by>
                                        <p:hsl h="7200000" s="0" l="0"/>
                                      </p:by>
                                    </p:animClr>
                                    <p:animClr clrSpc="hsl" dir="cw">
                                      <p:cBhvr>
                                        <p:cTn id="109" dur="500" fill="hold"/>
                                        <p:tgtEl>
                                          <p:spTgt spid="20">
                                            <p:txEl>
                                              <p:pRg st="15" end="15"/>
                                            </p:txEl>
                                          </p:spTgt>
                                        </p:tgtEl>
                                        <p:attrNameLst>
                                          <p:attrName>stroke.color</p:attrName>
                                        </p:attrNameLst>
                                      </p:cBhvr>
                                      <p:by>
                                        <p:hsl h="7200000" s="0" l="0"/>
                                      </p:by>
                                    </p:animClr>
                                    <p:set>
                                      <p:cBhvr>
                                        <p:cTn id="110"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chemeClr val="accent1"/>
                                      </p:to>
                                    </p:animClr>
                                  </p:subTnLst>
                                </p:cTn>
                              </p:par>
                            </p:childTnLst>
                          </p:cTn>
                        </p:par>
                      </p:childTnLst>
                    </p:cTn>
                  </p:par>
                  <p:par>
                    <p:cTn id="111" fill="hold" nodeType="clickPar">
                      <p:stCondLst>
                        <p:cond delay="indefinite"/>
                      </p:stCondLst>
                      <p:childTnLst>
                        <p:par>
                          <p:cTn id="112" fill="hold" nodeType="withGroup">
                            <p:stCondLst>
                              <p:cond delay="0"/>
                            </p:stCondLst>
                            <p:childTnLst>
                              <p:par>
                                <p:cTn id="113" presetID="4" presetClass="entr" presetSubtype="16" fill="hold" nodeType="click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box(in)">
                                      <p:cBhvr>
                                        <p:cTn id="115" dur="500"/>
                                        <p:tgtEl>
                                          <p:spTgt spid="16"/>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1" presetClass="emph" presetSubtype="0" fill="hold" nodeType="clickEffect">
                                  <p:stCondLst>
                                    <p:cond delay="0"/>
                                  </p:stCondLst>
                                  <p:childTnLst>
                                    <p:animClr clrSpc="hsl" dir="cw">
                                      <p:cBhvr override="childStyle">
                                        <p:cTn id="119" dur="500" fill="hold"/>
                                        <p:tgtEl>
                                          <p:spTgt spid="20">
                                            <p:txEl>
                                              <p:pRg st="15" end="15"/>
                                            </p:txEl>
                                          </p:spTgt>
                                        </p:tgtEl>
                                        <p:attrNameLst>
                                          <p:attrName>style.color</p:attrName>
                                        </p:attrNameLst>
                                      </p:cBhvr>
                                      <p:by>
                                        <p:hsl h="7200000" s="0" l="0"/>
                                      </p:by>
                                    </p:animClr>
                                    <p:animClr clrSpc="hsl" dir="cw">
                                      <p:cBhvr>
                                        <p:cTn id="120" dur="500" fill="hold"/>
                                        <p:tgtEl>
                                          <p:spTgt spid="20">
                                            <p:txEl>
                                              <p:pRg st="15" end="15"/>
                                            </p:txEl>
                                          </p:spTgt>
                                        </p:tgtEl>
                                        <p:attrNameLst>
                                          <p:attrName>fillcolor</p:attrName>
                                        </p:attrNameLst>
                                      </p:cBhvr>
                                      <p:by>
                                        <p:hsl h="7200000" s="0" l="0"/>
                                      </p:by>
                                    </p:animClr>
                                    <p:animClr clrSpc="hsl" dir="cw">
                                      <p:cBhvr>
                                        <p:cTn id="121" dur="500" fill="hold"/>
                                        <p:tgtEl>
                                          <p:spTgt spid="20">
                                            <p:txEl>
                                              <p:pRg st="15" end="15"/>
                                            </p:txEl>
                                          </p:spTgt>
                                        </p:tgtEl>
                                        <p:attrNameLst>
                                          <p:attrName>stroke.color</p:attrName>
                                        </p:attrNameLst>
                                      </p:cBhvr>
                                      <p:by>
                                        <p:hsl h="7200000" s="0" l="0"/>
                                      </p:by>
                                    </p:animClr>
                                    <p:set>
                                      <p:cBhvr>
                                        <p:cTn id="122"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rgbClr val="00B45A"/>
                                      </p:to>
                                    </p:animClr>
                                  </p:subTnLst>
                                </p:cTn>
                              </p:par>
                            </p:childTnLst>
                          </p:cTn>
                        </p:par>
                      </p:childTnLst>
                    </p:cTn>
                  </p:par>
                  <p:par>
                    <p:cTn id="123" fill="hold" nodeType="clickPar">
                      <p:stCondLst>
                        <p:cond delay="indefinite"/>
                      </p:stCondLst>
                      <p:childTnLst>
                        <p:par>
                          <p:cTn id="124" fill="hold" nodeType="withGroup">
                            <p:stCondLst>
                              <p:cond delay="0"/>
                            </p:stCondLst>
                            <p:childTnLst>
                              <p:par>
                                <p:cTn id="125" presetID="21" presetClass="emph" presetSubtype="0" repeatCount="2000" fill="hold" nodeType="clickEffect">
                                  <p:stCondLst>
                                    <p:cond delay="0"/>
                                  </p:stCondLst>
                                  <p:childTnLst>
                                    <p:animClr clrSpc="hsl" dir="cw">
                                      <p:cBhvr override="childStyle">
                                        <p:cTn id="126" dur="500" fill="hold"/>
                                        <p:tgtEl>
                                          <p:spTgt spid="20">
                                            <p:txEl>
                                              <p:pRg st="16" end="16"/>
                                            </p:txEl>
                                          </p:spTgt>
                                        </p:tgtEl>
                                        <p:attrNameLst>
                                          <p:attrName>style.color</p:attrName>
                                        </p:attrNameLst>
                                      </p:cBhvr>
                                      <p:by>
                                        <p:hsl h="7200000" s="0" l="0"/>
                                      </p:by>
                                    </p:animClr>
                                    <p:animClr clrSpc="hsl" dir="cw">
                                      <p:cBhvr>
                                        <p:cTn id="127" dur="500" fill="hold"/>
                                        <p:tgtEl>
                                          <p:spTgt spid="20">
                                            <p:txEl>
                                              <p:pRg st="16" end="16"/>
                                            </p:txEl>
                                          </p:spTgt>
                                        </p:tgtEl>
                                        <p:attrNameLst>
                                          <p:attrName>fillcolor</p:attrName>
                                        </p:attrNameLst>
                                      </p:cBhvr>
                                      <p:by>
                                        <p:hsl h="7200000" s="0" l="0"/>
                                      </p:by>
                                    </p:animClr>
                                    <p:animClr clrSpc="hsl" dir="cw">
                                      <p:cBhvr>
                                        <p:cTn id="128" dur="500" fill="hold"/>
                                        <p:tgtEl>
                                          <p:spTgt spid="20">
                                            <p:txEl>
                                              <p:pRg st="16" end="16"/>
                                            </p:txEl>
                                          </p:spTgt>
                                        </p:tgtEl>
                                        <p:attrNameLst>
                                          <p:attrName>stroke.color</p:attrName>
                                        </p:attrNameLst>
                                      </p:cBhvr>
                                      <p:by>
                                        <p:hsl h="7200000" s="0" l="0"/>
                                      </p:by>
                                    </p:animClr>
                                    <p:set>
                                      <p:cBhvr>
                                        <p:cTn id="129"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chemeClr val="accent1"/>
                                      </p:to>
                                    </p:animClr>
                                  </p:subTnLst>
                                </p:cTn>
                              </p:par>
                            </p:childTnLst>
                          </p:cTn>
                        </p:par>
                      </p:childTnLst>
                    </p:cTn>
                  </p:par>
                  <p:par>
                    <p:cTn id="130" fill="hold" nodeType="clickPar">
                      <p:stCondLst>
                        <p:cond delay="indefinite"/>
                      </p:stCondLst>
                      <p:childTnLst>
                        <p:par>
                          <p:cTn id="131" fill="hold" nodeType="withGroup">
                            <p:stCondLst>
                              <p:cond delay="0"/>
                            </p:stCondLst>
                            <p:childTnLst>
                              <p:par>
                                <p:cTn id="132" presetID="4" presetClass="entr" presetSubtype="16" fill="hold" nodeType="clickEffect">
                                  <p:stCondLst>
                                    <p:cond delay="0"/>
                                  </p:stCondLst>
                                  <p:childTnLst>
                                    <p:set>
                                      <p:cBhvr>
                                        <p:cTn id="133" dur="1" fill="hold">
                                          <p:stCondLst>
                                            <p:cond delay="0"/>
                                          </p:stCondLst>
                                        </p:cTn>
                                        <p:tgtEl>
                                          <p:spTgt spid="27655"/>
                                        </p:tgtEl>
                                        <p:attrNameLst>
                                          <p:attrName>style.visibility</p:attrName>
                                        </p:attrNameLst>
                                      </p:cBhvr>
                                      <p:to>
                                        <p:strVal val="visible"/>
                                      </p:to>
                                    </p:set>
                                    <p:animEffect transition="in" filter="box(in)">
                                      <p:cBhvr>
                                        <p:cTn id="134" dur="500"/>
                                        <p:tgtEl>
                                          <p:spTgt spid="27655"/>
                                        </p:tgtEl>
                                      </p:cBhvr>
                                    </p:animEffec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1" presetClass="emph" presetSubtype="0" fill="hold" nodeType="clickEffect">
                                  <p:stCondLst>
                                    <p:cond delay="0"/>
                                  </p:stCondLst>
                                  <p:childTnLst>
                                    <p:animClr clrSpc="hsl" dir="cw">
                                      <p:cBhvr override="childStyle">
                                        <p:cTn id="138" dur="500" fill="hold"/>
                                        <p:tgtEl>
                                          <p:spTgt spid="20">
                                            <p:txEl>
                                              <p:pRg st="16" end="16"/>
                                            </p:txEl>
                                          </p:spTgt>
                                        </p:tgtEl>
                                        <p:attrNameLst>
                                          <p:attrName>style.color</p:attrName>
                                        </p:attrNameLst>
                                      </p:cBhvr>
                                      <p:by>
                                        <p:hsl h="7200000" s="0" l="0"/>
                                      </p:by>
                                    </p:animClr>
                                    <p:animClr clrSpc="hsl" dir="cw">
                                      <p:cBhvr>
                                        <p:cTn id="139" dur="500" fill="hold"/>
                                        <p:tgtEl>
                                          <p:spTgt spid="20">
                                            <p:txEl>
                                              <p:pRg st="16" end="16"/>
                                            </p:txEl>
                                          </p:spTgt>
                                        </p:tgtEl>
                                        <p:attrNameLst>
                                          <p:attrName>fillcolor</p:attrName>
                                        </p:attrNameLst>
                                      </p:cBhvr>
                                      <p:by>
                                        <p:hsl h="7200000" s="0" l="0"/>
                                      </p:by>
                                    </p:animClr>
                                    <p:animClr clrSpc="hsl" dir="cw">
                                      <p:cBhvr>
                                        <p:cTn id="140" dur="500" fill="hold"/>
                                        <p:tgtEl>
                                          <p:spTgt spid="20">
                                            <p:txEl>
                                              <p:pRg st="16" end="16"/>
                                            </p:txEl>
                                          </p:spTgt>
                                        </p:tgtEl>
                                        <p:attrNameLst>
                                          <p:attrName>stroke.color</p:attrName>
                                        </p:attrNameLst>
                                      </p:cBhvr>
                                      <p:by>
                                        <p:hsl h="7200000" s="0" l="0"/>
                                      </p:by>
                                    </p:animClr>
                                    <p:set>
                                      <p:cBhvr>
                                        <p:cTn id="141" dur="500" fill="hold"/>
                                        <p:tgtEl>
                                          <p:spTgt spid="20">
                                            <p:txEl>
                                              <p:pRg st="16" end="16"/>
                                            </p:txEl>
                                          </p:spTgt>
                                        </p:tgtEl>
                                        <p:attrNameLst>
                                          <p:attrName>fill.type</p:attrName>
                                        </p:attrNameLst>
                                      </p:cBhvr>
                                      <p:to>
                                        <p:strVal val="solid"/>
                                      </p:to>
                                    </p:set>
                                  </p:childTnLst>
                                  <p:subTnLst>
                                    <p:animClr clrSpc="rgb" dir="cw">
                                      <p:cBhvr override="childStyle">
                                        <p:cTn dur="1" fill="hold" display="0" masterRel="nextClick" afterEffect="1"/>
                                        <p:tgtEl>
                                          <p:spTgt spid="20">
                                            <p:txEl>
                                              <p:pRg st="16" end="16"/>
                                            </p:txEl>
                                          </p:spTgt>
                                        </p:tgtEl>
                                        <p:attrNameLst>
                                          <p:attrName>ppt_c</p:attrName>
                                        </p:attrNameLst>
                                      </p:cBhvr>
                                      <p:to>
                                        <a:srgbClr val="00B45A"/>
                                      </p:to>
                                    </p:animClr>
                                  </p:subTnLst>
                                </p:cTn>
                              </p:par>
                            </p:childTnLst>
                          </p:cTn>
                        </p:par>
                      </p:childTnLst>
                    </p:cTn>
                  </p:par>
                  <p:par>
                    <p:cTn id="142" fill="hold" nodeType="clickPar">
                      <p:stCondLst>
                        <p:cond delay="indefinite"/>
                      </p:stCondLst>
                      <p:childTnLst>
                        <p:par>
                          <p:cTn id="143" fill="hold" nodeType="withGroup">
                            <p:stCondLst>
                              <p:cond delay="0"/>
                            </p:stCondLst>
                            <p:childTnLst>
                              <p:par>
                                <p:cTn id="144" presetID="21" presetClass="emph" presetSubtype="0" repeatCount="2000" fill="hold" nodeType="clickEffect">
                                  <p:stCondLst>
                                    <p:cond delay="0"/>
                                  </p:stCondLst>
                                  <p:childTnLst>
                                    <p:animClr clrSpc="hsl" dir="cw">
                                      <p:cBhvr override="childStyle">
                                        <p:cTn id="145" dur="500" fill="hold"/>
                                        <p:tgtEl>
                                          <p:spTgt spid="20">
                                            <p:txEl>
                                              <p:pRg st="15" end="15"/>
                                            </p:txEl>
                                          </p:spTgt>
                                        </p:tgtEl>
                                        <p:attrNameLst>
                                          <p:attrName>style.color</p:attrName>
                                        </p:attrNameLst>
                                      </p:cBhvr>
                                      <p:by>
                                        <p:hsl h="7200000" s="0" l="0"/>
                                      </p:by>
                                    </p:animClr>
                                    <p:animClr clrSpc="hsl" dir="cw">
                                      <p:cBhvr>
                                        <p:cTn id="146" dur="500" fill="hold"/>
                                        <p:tgtEl>
                                          <p:spTgt spid="20">
                                            <p:txEl>
                                              <p:pRg st="15" end="15"/>
                                            </p:txEl>
                                          </p:spTgt>
                                        </p:tgtEl>
                                        <p:attrNameLst>
                                          <p:attrName>fillcolor</p:attrName>
                                        </p:attrNameLst>
                                      </p:cBhvr>
                                      <p:by>
                                        <p:hsl h="7200000" s="0" l="0"/>
                                      </p:by>
                                    </p:animClr>
                                    <p:animClr clrSpc="hsl" dir="cw">
                                      <p:cBhvr>
                                        <p:cTn id="147" dur="500" fill="hold"/>
                                        <p:tgtEl>
                                          <p:spTgt spid="20">
                                            <p:txEl>
                                              <p:pRg st="15" end="15"/>
                                            </p:txEl>
                                          </p:spTgt>
                                        </p:tgtEl>
                                        <p:attrNameLst>
                                          <p:attrName>stroke.color</p:attrName>
                                        </p:attrNameLst>
                                      </p:cBhvr>
                                      <p:by>
                                        <p:hsl h="7200000" s="0" l="0"/>
                                      </p:by>
                                    </p:animClr>
                                    <p:set>
                                      <p:cBhvr>
                                        <p:cTn id="148"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chemeClr val="accent1"/>
                                      </p:to>
                                    </p:animClr>
                                  </p:subTnLst>
                                </p:cTn>
                              </p:par>
                            </p:childTnLst>
                          </p:cTn>
                        </p:par>
                      </p:childTnLst>
                    </p:cTn>
                  </p:par>
                  <p:par>
                    <p:cTn id="149" fill="hold" nodeType="clickPar">
                      <p:stCondLst>
                        <p:cond delay="indefinite"/>
                      </p:stCondLst>
                      <p:childTnLst>
                        <p:par>
                          <p:cTn id="150" fill="hold" nodeType="withGroup">
                            <p:stCondLst>
                              <p:cond delay="0"/>
                            </p:stCondLst>
                            <p:childTnLst>
                              <p:par>
                                <p:cTn id="151" presetID="10" presetClass="entr" presetSubtype="0" fill="hold" nodeType="clickEffect">
                                  <p:stCondLst>
                                    <p:cond delay="0"/>
                                  </p:stCondLst>
                                  <p:childTnLst>
                                    <p:set>
                                      <p:cBhvr>
                                        <p:cTn id="152" dur="1" fill="hold">
                                          <p:stCondLst>
                                            <p:cond delay="0"/>
                                          </p:stCondLst>
                                        </p:cTn>
                                        <p:tgtEl>
                                          <p:spTgt spid="18"/>
                                        </p:tgtEl>
                                        <p:attrNameLst>
                                          <p:attrName>style.visibility</p:attrName>
                                        </p:attrNameLst>
                                      </p:cBhvr>
                                      <p:to>
                                        <p:strVal val="visible"/>
                                      </p:to>
                                    </p:set>
                                    <p:animEffect transition="in" filter="fade">
                                      <p:cBhvr>
                                        <p:cTn id="153" dur="2000"/>
                                        <p:tgtEl>
                                          <p:spTgt spid="18"/>
                                        </p:tgtEl>
                                      </p:cBhvr>
                                    </p:animEffect>
                                  </p:childTnLst>
                                </p:cTn>
                              </p:par>
                            </p:childTnLst>
                          </p:cTn>
                        </p:par>
                      </p:childTnLst>
                    </p:cTn>
                  </p:par>
                  <p:par>
                    <p:cTn id="154" fill="hold" nodeType="clickPar">
                      <p:stCondLst>
                        <p:cond delay="indefinite"/>
                      </p:stCondLst>
                      <p:childTnLst>
                        <p:par>
                          <p:cTn id="155" fill="hold" nodeType="withGroup">
                            <p:stCondLst>
                              <p:cond delay="0"/>
                            </p:stCondLst>
                            <p:childTnLst>
                              <p:par>
                                <p:cTn id="156" presetID="21" presetClass="emph" presetSubtype="0" fill="hold" nodeType="clickEffect">
                                  <p:stCondLst>
                                    <p:cond delay="0"/>
                                  </p:stCondLst>
                                  <p:childTnLst>
                                    <p:animClr clrSpc="hsl" dir="cw">
                                      <p:cBhvr override="childStyle">
                                        <p:cTn id="157" dur="500" fill="hold"/>
                                        <p:tgtEl>
                                          <p:spTgt spid="20">
                                            <p:txEl>
                                              <p:pRg st="15" end="15"/>
                                            </p:txEl>
                                          </p:spTgt>
                                        </p:tgtEl>
                                        <p:attrNameLst>
                                          <p:attrName>style.color</p:attrName>
                                        </p:attrNameLst>
                                      </p:cBhvr>
                                      <p:by>
                                        <p:hsl h="7200000" s="0" l="0"/>
                                      </p:by>
                                    </p:animClr>
                                    <p:animClr clrSpc="hsl" dir="cw">
                                      <p:cBhvr>
                                        <p:cTn id="158" dur="500" fill="hold"/>
                                        <p:tgtEl>
                                          <p:spTgt spid="20">
                                            <p:txEl>
                                              <p:pRg st="15" end="15"/>
                                            </p:txEl>
                                          </p:spTgt>
                                        </p:tgtEl>
                                        <p:attrNameLst>
                                          <p:attrName>fillcolor</p:attrName>
                                        </p:attrNameLst>
                                      </p:cBhvr>
                                      <p:by>
                                        <p:hsl h="7200000" s="0" l="0"/>
                                      </p:by>
                                    </p:animClr>
                                    <p:animClr clrSpc="hsl" dir="cw">
                                      <p:cBhvr>
                                        <p:cTn id="159" dur="500" fill="hold"/>
                                        <p:tgtEl>
                                          <p:spTgt spid="20">
                                            <p:txEl>
                                              <p:pRg st="15" end="15"/>
                                            </p:txEl>
                                          </p:spTgt>
                                        </p:tgtEl>
                                        <p:attrNameLst>
                                          <p:attrName>stroke.color</p:attrName>
                                        </p:attrNameLst>
                                      </p:cBhvr>
                                      <p:by>
                                        <p:hsl h="7200000" s="0" l="0"/>
                                      </p:by>
                                    </p:animClr>
                                    <p:set>
                                      <p:cBhvr>
                                        <p:cTn id="160" dur="500" fill="hold"/>
                                        <p:tgtEl>
                                          <p:spTgt spid="20">
                                            <p:txEl>
                                              <p:pRg st="15" end="15"/>
                                            </p:txEl>
                                          </p:spTgt>
                                        </p:tgtEl>
                                        <p:attrNameLst>
                                          <p:attrName>fill.type</p:attrName>
                                        </p:attrNameLst>
                                      </p:cBhvr>
                                      <p:to>
                                        <p:strVal val="solid"/>
                                      </p:to>
                                    </p:set>
                                  </p:childTnLst>
                                  <p:subTnLst>
                                    <p:animClr clrSpc="rgb" dir="cw">
                                      <p:cBhvr override="childStyle">
                                        <p:cTn dur="1" fill="hold" display="0" masterRel="nextClick" afterEffect="1"/>
                                        <p:tgtEl>
                                          <p:spTgt spid="20">
                                            <p:txEl>
                                              <p:pRg st="15" end="15"/>
                                            </p:txEl>
                                          </p:spTgt>
                                        </p:tgtEl>
                                        <p:attrNameLst>
                                          <p:attrName>ppt_c</p:attrName>
                                        </p:attrNameLst>
                                      </p:cBhvr>
                                      <p:to>
                                        <a:srgbClr val="00B45A"/>
                                      </p:to>
                                    </p:animClr>
                                  </p:subTnLst>
                                </p:cTn>
                              </p:par>
                            </p:childTnLst>
                          </p:cTn>
                        </p:par>
                      </p:childTnLst>
                    </p:cTn>
                  </p:par>
                  <p:par>
                    <p:cTn id="161" fill="hold" nodeType="clickPar">
                      <p:stCondLst>
                        <p:cond delay="indefinite"/>
                      </p:stCondLst>
                      <p:childTnLst>
                        <p:par>
                          <p:cTn id="162" fill="hold" nodeType="withGroup">
                            <p:stCondLst>
                              <p:cond delay="0"/>
                            </p:stCondLst>
                            <p:childTnLst>
                              <p:par>
                                <p:cTn id="163" presetID="21" presetClass="emph" presetSubtype="0" repeatCount="2000" fill="hold" nodeType="clickEffect">
                                  <p:stCondLst>
                                    <p:cond delay="0"/>
                                  </p:stCondLst>
                                  <p:childTnLst>
                                    <p:animClr clrSpc="hsl" dir="cw">
                                      <p:cBhvr override="childStyle">
                                        <p:cTn id="164" dur="500" fill="hold"/>
                                        <p:tgtEl>
                                          <p:spTgt spid="20">
                                            <p:txEl>
                                              <p:pRg st="18" end="18"/>
                                            </p:txEl>
                                          </p:spTgt>
                                        </p:tgtEl>
                                        <p:attrNameLst>
                                          <p:attrName>style.color</p:attrName>
                                        </p:attrNameLst>
                                      </p:cBhvr>
                                      <p:by>
                                        <p:hsl h="7200000" s="0" l="0"/>
                                      </p:by>
                                    </p:animClr>
                                    <p:animClr clrSpc="hsl" dir="cw">
                                      <p:cBhvr>
                                        <p:cTn id="165" dur="500" fill="hold"/>
                                        <p:tgtEl>
                                          <p:spTgt spid="20">
                                            <p:txEl>
                                              <p:pRg st="18" end="18"/>
                                            </p:txEl>
                                          </p:spTgt>
                                        </p:tgtEl>
                                        <p:attrNameLst>
                                          <p:attrName>fillcolor</p:attrName>
                                        </p:attrNameLst>
                                      </p:cBhvr>
                                      <p:by>
                                        <p:hsl h="7200000" s="0" l="0"/>
                                      </p:by>
                                    </p:animClr>
                                    <p:animClr clrSpc="hsl" dir="cw">
                                      <p:cBhvr>
                                        <p:cTn id="166" dur="500" fill="hold"/>
                                        <p:tgtEl>
                                          <p:spTgt spid="20">
                                            <p:txEl>
                                              <p:pRg st="18" end="18"/>
                                            </p:txEl>
                                          </p:spTgt>
                                        </p:tgtEl>
                                        <p:attrNameLst>
                                          <p:attrName>stroke.color</p:attrName>
                                        </p:attrNameLst>
                                      </p:cBhvr>
                                      <p:by>
                                        <p:hsl h="7200000" s="0" l="0"/>
                                      </p:by>
                                    </p:animClr>
                                    <p:set>
                                      <p:cBhvr>
                                        <p:cTn id="167" dur="500" fill="hold"/>
                                        <p:tgtEl>
                                          <p:spTgt spid="20">
                                            <p:txEl>
                                              <p:pRg st="18" end="18"/>
                                            </p:txEl>
                                          </p:spTgt>
                                        </p:tgtEl>
                                        <p:attrNameLst>
                                          <p:attrName>fill.type</p:attrName>
                                        </p:attrNameLst>
                                      </p:cBhvr>
                                      <p:to>
                                        <p:strVal val="solid"/>
                                      </p:to>
                                    </p:set>
                                  </p:childTnLst>
                                  <p:subTnLst>
                                    <p:animClr clrSpc="rgb" dir="cw">
                                      <p:cBhvr override="childStyle">
                                        <p:cTn dur="1" fill="hold" display="0" masterRel="nextClick" afterEffect="1"/>
                                        <p:tgtEl>
                                          <p:spTgt spid="20">
                                            <p:txEl>
                                              <p:pRg st="18" end="18"/>
                                            </p:txEl>
                                          </p:spTgt>
                                        </p:tgtEl>
                                        <p:attrNameLst>
                                          <p:attrName>ppt_c</p:attrName>
                                        </p:attrNameLst>
                                      </p:cBhvr>
                                      <p:to>
                                        <a:schemeClr val="accent1"/>
                                      </p:to>
                                    </p:animClr>
                                  </p:subTnLst>
                                </p:cTn>
                              </p:par>
                            </p:childTnLst>
                          </p:cTn>
                        </p:par>
                      </p:childTnLst>
                    </p:cTn>
                  </p:par>
                  <p:par>
                    <p:cTn id="168" fill="hold" nodeType="clickPar">
                      <p:stCondLst>
                        <p:cond delay="indefinite"/>
                      </p:stCondLst>
                      <p:childTnLst>
                        <p:par>
                          <p:cTn id="169" fill="hold" nodeType="withGroup">
                            <p:stCondLst>
                              <p:cond delay="0"/>
                            </p:stCondLst>
                            <p:childTnLst>
                              <p:par>
                                <p:cTn id="170" presetID="21" presetClass="emph" presetSubtype="0" fill="hold" nodeType="clickEffect">
                                  <p:stCondLst>
                                    <p:cond delay="0"/>
                                  </p:stCondLst>
                                  <p:childTnLst>
                                    <p:animClr clrSpc="hsl" dir="cw">
                                      <p:cBhvr override="childStyle">
                                        <p:cTn id="171" dur="500" fill="hold"/>
                                        <p:tgtEl>
                                          <p:spTgt spid="20">
                                            <p:txEl>
                                              <p:pRg st="19" end="19"/>
                                            </p:txEl>
                                          </p:spTgt>
                                        </p:tgtEl>
                                        <p:attrNameLst>
                                          <p:attrName>style.color</p:attrName>
                                        </p:attrNameLst>
                                      </p:cBhvr>
                                      <p:by>
                                        <p:hsl h="7200000" s="0" l="0"/>
                                      </p:by>
                                    </p:animClr>
                                    <p:animClr clrSpc="hsl" dir="cw">
                                      <p:cBhvr>
                                        <p:cTn id="172" dur="500" fill="hold"/>
                                        <p:tgtEl>
                                          <p:spTgt spid="20">
                                            <p:txEl>
                                              <p:pRg st="19" end="19"/>
                                            </p:txEl>
                                          </p:spTgt>
                                        </p:tgtEl>
                                        <p:attrNameLst>
                                          <p:attrName>fillcolor</p:attrName>
                                        </p:attrNameLst>
                                      </p:cBhvr>
                                      <p:by>
                                        <p:hsl h="7200000" s="0" l="0"/>
                                      </p:by>
                                    </p:animClr>
                                    <p:animClr clrSpc="hsl" dir="cw">
                                      <p:cBhvr>
                                        <p:cTn id="173" dur="500" fill="hold"/>
                                        <p:tgtEl>
                                          <p:spTgt spid="20">
                                            <p:txEl>
                                              <p:pRg st="19" end="19"/>
                                            </p:txEl>
                                          </p:spTgt>
                                        </p:tgtEl>
                                        <p:attrNameLst>
                                          <p:attrName>stroke.color</p:attrName>
                                        </p:attrNameLst>
                                      </p:cBhvr>
                                      <p:by>
                                        <p:hsl h="7200000" s="0" l="0"/>
                                      </p:by>
                                    </p:animClr>
                                    <p:set>
                                      <p:cBhvr>
                                        <p:cTn id="174" dur="500" fill="hold"/>
                                        <p:tgtEl>
                                          <p:spTgt spid="20">
                                            <p:txEl>
                                              <p:pRg st="19" end="19"/>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509588" y="939800"/>
            <a:ext cx="6589712" cy="1216025"/>
          </a:xfrm>
        </p:spPr>
        <p:txBody>
          <a:bodyPr/>
          <a:lstStyle/>
          <a:p>
            <a:pPr marL="0" indent="0">
              <a:buFont typeface="Monotype Sorts" pitchFamily="64" charset="2"/>
              <a:buNone/>
              <a:defRPr/>
            </a:pPr>
            <a:r>
              <a:rPr lang="en-US" sz="1800" b="1" dirty="0" err="1" smtClean="0">
                <a:effectLst>
                  <a:outerShdw blurRad="50800" dist="38100" dir="2700000" algn="tl" rotWithShape="0">
                    <a:prstClr val="black">
                      <a:alpha val="40000"/>
                    </a:prstClr>
                  </a:outerShdw>
                </a:effectLst>
              </a:rPr>
              <a:t>Exemplul</a:t>
            </a:r>
            <a:r>
              <a:rPr lang="en-US" sz="1800" b="1" dirty="0" smtClean="0">
                <a:effectLst>
                  <a:outerShdw blurRad="50800" dist="38100" dir="2700000" algn="tl" rotWithShape="0">
                    <a:prstClr val="black">
                      <a:alpha val="40000"/>
                    </a:prstClr>
                  </a:outerShdw>
                </a:effectLst>
              </a:rPr>
              <a:t> </a:t>
            </a:r>
            <a:r>
              <a:rPr lang="ro-RO" sz="1800" b="1" dirty="0" smtClean="0">
                <a:effectLst>
                  <a:outerShdw blurRad="50800" dist="38100" dir="2700000" algn="tl" rotWithShape="0">
                    <a:prstClr val="black">
                      <a:alpha val="40000"/>
                    </a:prstClr>
                  </a:outerShdw>
                </a:effectLst>
              </a:rPr>
              <a:t>2</a:t>
            </a:r>
            <a:r>
              <a:rPr lang="en-US" sz="1800" b="1" dirty="0" smtClean="0">
                <a:effectLst>
                  <a:outerShdw blurRad="50800" dist="38100" dir="2700000" algn="tl" rotWithShape="0">
                    <a:prstClr val="black">
                      <a:alpha val="40000"/>
                    </a:prstClr>
                  </a:outerShdw>
                </a:effectLst>
              </a:rPr>
              <a:t>:</a:t>
            </a:r>
          </a:p>
          <a:p>
            <a:pPr marL="0" indent="0">
              <a:buFont typeface="Monotype Sorts" pitchFamily="64" charset="2"/>
              <a:buNone/>
              <a:defRPr/>
            </a:pPr>
            <a:r>
              <a:rPr lang="en-US" sz="1800" b="1" dirty="0" smtClean="0">
                <a:effectLst>
                  <a:outerShdw blurRad="50800" dist="38100" dir="2700000" algn="tl" rotWithShape="0">
                    <a:prstClr val="black">
                      <a:alpha val="40000"/>
                    </a:prstClr>
                  </a:outerShdw>
                </a:effectLst>
              </a:rPr>
              <a:t>	</a:t>
            </a:r>
            <a:r>
              <a:rPr lang="ro-RO" sz="1800" dirty="0" smtClean="0"/>
              <a:t>Elementul </a:t>
            </a:r>
            <a:r>
              <a:rPr lang="en-US" sz="1800" dirty="0" smtClean="0"/>
              <a:t>c</a:t>
            </a:r>
            <a:r>
              <a:rPr lang="ro-RO" sz="1800" dirty="0" err="1" smtClean="0"/>
              <a:t>ăutat</a:t>
            </a:r>
            <a:r>
              <a:rPr lang="en-US" sz="1800" dirty="0" smtClean="0"/>
              <a:t>:</a:t>
            </a:r>
            <a:r>
              <a:rPr lang="ro-RO" sz="1800" dirty="0" smtClean="0"/>
              <a:t>  </a:t>
            </a:r>
            <a:r>
              <a:rPr lang="ro-RO" sz="1800" b="1" dirty="0" smtClean="0"/>
              <a:t>x</a:t>
            </a:r>
            <a:r>
              <a:rPr lang="en-US" sz="1800" b="1" dirty="0" smtClean="0"/>
              <a:t>=</a:t>
            </a:r>
            <a:r>
              <a:rPr lang="ro-RO" sz="1800" b="1" dirty="0" smtClean="0"/>
              <a:t>72</a:t>
            </a:r>
            <a:endParaRPr lang="en-US" sz="1800" b="1" dirty="0" smtClean="0"/>
          </a:p>
          <a:p>
            <a:pPr marL="0" indent="0">
              <a:buFont typeface="Monotype Sorts" pitchFamily="64" charset="2"/>
              <a:buNone/>
              <a:defRPr/>
            </a:pPr>
            <a:r>
              <a:rPr lang="en-US" sz="1800" b="1" dirty="0" smtClean="0"/>
              <a:t>	</a:t>
            </a:r>
            <a:r>
              <a:rPr lang="en-US" sz="1800" b="1" dirty="0" err="1" smtClean="0">
                <a:effectLst>
                  <a:outerShdw blurRad="38100" dist="38100" dir="2700000" algn="tl">
                    <a:srgbClr val="000000">
                      <a:alpha val="43137"/>
                    </a:srgbClr>
                  </a:outerShdw>
                </a:effectLst>
              </a:rPr>
              <a:t>Vectorul</a:t>
            </a:r>
            <a:r>
              <a:rPr lang="en-US" sz="1800" b="1" dirty="0" smtClean="0"/>
              <a:t> </a:t>
            </a:r>
            <a:r>
              <a:rPr lang="en-US" sz="1800" dirty="0" smtClean="0"/>
              <a:t> in care se face </a:t>
            </a:r>
            <a:r>
              <a:rPr lang="en-US" sz="1800" dirty="0" err="1" smtClean="0"/>
              <a:t>cautarea</a:t>
            </a:r>
            <a:r>
              <a:rPr lang="en-US" sz="1800" dirty="0" smtClean="0"/>
              <a:t> : </a:t>
            </a:r>
            <a:r>
              <a:rPr lang="en-US" sz="1800" b="1" dirty="0" err="1" smtClean="0">
                <a:effectLst>
                  <a:outerShdw blurRad="38100" dist="38100" dir="2700000" algn="tl">
                    <a:srgbClr val="000000">
                      <a:alpha val="43137"/>
                    </a:srgbClr>
                  </a:outerShdw>
                </a:effectLst>
              </a:rPr>
              <a:t>int</a:t>
            </a:r>
            <a:r>
              <a:rPr lang="en-US" sz="1800" b="1" dirty="0" smtClean="0">
                <a:effectLst>
                  <a:outerShdw blurRad="38100" dist="38100" dir="2700000" algn="tl">
                    <a:srgbClr val="000000">
                      <a:alpha val="43137"/>
                    </a:srgbClr>
                  </a:outerShdw>
                </a:effectLst>
              </a:rPr>
              <a:t> a [</a:t>
            </a:r>
            <a:r>
              <a:rPr lang="ro-RO" sz="1800" b="1" dirty="0" smtClean="0">
                <a:effectLst>
                  <a:outerShdw blurRad="38100" dist="38100" dir="2700000" algn="tl">
                    <a:srgbClr val="000000">
                      <a:alpha val="43137"/>
                    </a:srgbClr>
                  </a:outerShdw>
                </a:effectLst>
              </a:rPr>
              <a:t>7</a:t>
            </a:r>
            <a:r>
              <a:rPr lang="en-US" sz="1800" b="1" dirty="0" smtClean="0">
                <a:effectLst>
                  <a:outerShdw blurRad="38100" dist="38100" dir="2700000" algn="tl">
                    <a:srgbClr val="000000">
                      <a:alpha val="43137"/>
                    </a:srgbClr>
                  </a:outerShdw>
                </a:effectLst>
              </a:rPr>
              <a:t>]</a:t>
            </a:r>
            <a:r>
              <a:rPr lang="en-US" sz="1800" dirty="0" smtClean="0"/>
              <a:t>;</a:t>
            </a:r>
          </a:p>
          <a:p>
            <a:pPr marL="0" indent="0">
              <a:buFont typeface="Monotype Sorts" pitchFamily="64" charset="2"/>
              <a:buNone/>
              <a:defRPr/>
            </a:pPr>
            <a:endParaRPr lang="ro-RO" sz="1800" dirty="0" smtClean="0"/>
          </a:p>
          <a:p>
            <a:pPr marL="0" indent="0">
              <a:buFont typeface="Monotype Sorts" pitchFamily="64" charset="2"/>
              <a:buNone/>
              <a:defRPr/>
            </a:pPr>
            <a:endParaRPr lang="en-US" sz="1800" b="1" dirty="0" smtClean="0"/>
          </a:p>
          <a:p>
            <a:pPr marL="0" indent="0">
              <a:buFont typeface="Monotype Sorts" pitchFamily="64" charset="2"/>
              <a:buNone/>
              <a:defRPr/>
            </a:pPr>
            <a:endParaRPr lang="ro-RO" sz="1800" dirty="0" smtClean="0"/>
          </a:p>
          <a:p>
            <a:pPr marL="0" indent="0">
              <a:buFont typeface="Monotype Sorts" pitchFamily="64" charset="2"/>
              <a:buNone/>
              <a:defRPr/>
            </a:pPr>
            <a:endParaRPr lang="ro-RO" sz="1800" dirty="0"/>
          </a:p>
        </p:txBody>
      </p:sp>
      <p:pic>
        <p:nvPicPr>
          <p:cNvPr id="17411" name="Picture 3"/>
          <p:cNvPicPr>
            <a:picLocks noChangeAspect="1" noChangeArrowheads="1"/>
          </p:cNvPicPr>
          <p:nvPr/>
        </p:nvPicPr>
        <p:blipFill>
          <a:blip r:embed="rId2">
            <a:lum bright="-20000" contrast="30000"/>
            <a:extLst>
              <a:ext uri="{28A0092B-C50C-407E-A947-70E740481C1C}">
                <a14:useLocalDpi xmlns:a14="http://schemas.microsoft.com/office/drawing/2010/main" val="0"/>
              </a:ext>
            </a:extLst>
          </a:blip>
          <a:srcRect r="40816" b="3825"/>
          <a:stretch>
            <a:fillRect/>
          </a:stretch>
        </p:blipFill>
        <p:spPr bwMode="auto">
          <a:xfrm>
            <a:off x="1812925" y="3190875"/>
            <a:ext cx="36036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are 11"/>
          <p:cNvGrpSpPr>
            <a:grpSpLocks/>
          </p:cNvGrpSpPr>
          <p:nvPr/>
        </p:nvGrpSpPr>
        <p:grpSpPr bwMode="auto">
          <a:xfrm>
            <a:off x="1687513" y="2460625"/>
            <a:ext cx="1203325" cy="2025650"/>
            <a:chOff x="844951" y="2442260"/>
            <a:chExt cx="1203768" cy="2025568"/>
          </a:xfrm>
        </p:grpSpPr>
        <p:sp>
          <p:nvSpPr>
            <p:cNvPr id="6" name="Dreptunghi 5"/>
            <p:cNvSpPr/>
            <p:nvPr/>
          </p:nvSpPr>
          <p:spPr bwMode="auto">
            <a:xfrm>
              <a:off x="1006936" y="2650215"/>
              <a:ext cx="382728" cy="266689"/>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0</a:t>
              </a:r>
              <a:endParaRPr lang="ro-RO" dirty="0">
                <a:latin typeface="Courier New" pitchFamily="64" charset="0"/>
                <a:ea typeface="ＭＳ Ｐゴシック" pitchFamily="64" charset="-128"/>
              </a:endParaRPr>
            </a:p>
          </p:txBody>
        </p:sp>
        <p:sp>
          <p:nvSpPr>
            <p:cNvPr id="17445" name="CasetăText 6"/>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9" name="Conector drept cu săgeată 8"/>
            <p:cNvCxnSpPr>
              <a:stCxn id="6" idx="2"/>
            </p:cNvCxnSpPr>
            <p:nvPr/>
          </p:nvCxnSpPr>
          <p:spPr bwMode="auto">
            <a:xfrm rot="16200000" flipH="1">
              <a:off x="1056225" y="3058185"/>
              <a:ext cx="288913" cy="6352"/>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sp>
          <p:nvSpPr>
            <p:cNvPr id="11" name="Explicaţie în oval 10"/>
            <p:cNvSpPr/>
            <p:nvPr/>
          </p:nvSpPr>
          <p:spPr bwMode="auto">
            <a:xfrm>
              <a:off x="983848" y="4074288"/>
              <a:ext cx="1064871" cy="393540"/>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4!=72</a:t>
              </a:r>
              <a:endParaRPr lang="ro-RO" dirty="0">
                <a:ln>
                  <a:solidFill>
                    <a:srgbClr val="00B050"/>
                  </a:solidFill>
                </a:ln>
                <a:latin typeface="Courier New" pitchFamily="64" charset="0"/>
                <a:ea typeface="ＭＳ Ｐゴシック" pitchFamily="64" charset="-128"/>
              </a:endParaRPr>
            </a:p>
          </p:txBody>
        </p:sp>
      </p:grpSp>
      <p:grpSp>
        <p:nvGrpSpPr>
          <p:cNvPr id="4" name="Grupare 12"/>
          <p:cNvGrpSpPr>
            <a:grpSpLocks/>
          </p:cNvGrpSpPr>
          <p:nvPr/>
        </p:nvGrpSpPr>
        <p:grpSpPr bwMode="auto">
          <a:xfrm>
            <a:off x="2220913" y="2460625"/>
            <a:ext cx="1363662" cy="2058988"/>
            <a:chOff x="844951" y="2442260"/>
            <a:chExt cx="1363883" cy="2058363"/>
          </a:xfrm>
        </p:grpSpPr>
        <p:sp>
          <p:nvSpPr>
            <p:cNvPr id="14" name="Dreptunghi 13"/>
            <p:cNvSpPr/>
            <p:nvPr/>
          </p:nvSpPr>
          <p:spPr bwMode="auto">
            <a:xfrm>
              <a:off x="1006902" y="2650160"/>
              <a:ext cx="382649" cy="266619"/>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1</a:t>
              </a:r>
              <a:endParaRPr lang="ro-RO" dirty="0">
                <a:latin typeface="Courier New" pitchFamily="64" charset="0"/>
                <a:ea typeface="ＭＳ Ｐゴシック" pitchFamily="64" charset="-128"/>
              </a:endParaRPr>
            </a:p>
          </p:txBody>
        </p:sp>
        <p:sp>
          <p:nvSpPr>
            <p:cNvPr id="17441" name="CasetăText 14"/>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16" name="Conector drept cu săgeată 15"/>
            <p:cNvCxnSpPr>
              <a:stCxn id="14" idx="2"/>
            </p:cNvCxnSpPr>
            <p:nvPr/>
          </p:nvCxnSpPr>
          <p:spPr bwMode="auto">
            <a:xfrm rot="16200000" flipH="1">
              <a:off x="1056189" y="3058023"/>
              <a:ext cx="288837" cy="6351"/>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sp>
          <p:nvSpPr>
            <p:cNvPr id="17" name="Explicaţie în oval 16"/>
            <p:cNvSpPr/>
            <p:nvPr/>
          </p:nvSpPr>
          <p:spPr bwMode="auto">
            <a:xfrm>
              <a:off x="983847" y="4074288"/>
              <a:ext cx="1224987" cy="426335"/>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21!=72</a:t>
              </a:r>
              <a:endParaRPr lang="ro-RO" dirty="0">
                <a:ln>
                  <a:solidFill>
                    <a:srgbClr val="00B050"/>
                  </a:solidFill>
                </a:ln>
                <a:latin typeface="Courier New" pitchFamily="64" charset="0"/>
                <a:ea typeface="ＭＳ Ｐゴシック" pitchFamily="64" charset="-128"/>
              </a:endParaRPr>
            </a:p>
          </p:txBody>
        </p:sp>
      </p:grpSp>
      <p:grpSp>
        <p:nvGrpSpPr>
          <p:cNvPr id="5" name="Grupare 17"/>
          <p:cNvGrpSpPr>
            <a:grpSpLocks/>
          </p:cNvGrpSpPr>
          <p:nvPr/>
        </p:nvGrpSpPr>
        <p:grpSpPr bwMode="auto">
          <a:xfrm>
            <a:off x="2738438" y="2460625"/>
            <a:ext cx="1365250" cy="2058988"/>
            <a:chOff x="844951" y="2442260"/>
            <a:chExt cx="1363883" cy="2058363"/>
          </a:xfrm>
        </p:grpSpPr>
        <p:sp>
          <p:nvSpPr>
            <p:cNvPr id="19" name="Dreptunghi 18"/>
            <p:cNvSpPr/>
            <p:nvPr/>
          </p:nvSpPr>
          <p:spPr bwMode="auto">
            <a:xfrm>
              <a:off x="1006714" y="2650160"/>
              <a:ext cx="382204" cy="266619"/>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2</a:t>
              </a:r>
              <a:endParaRPr lang="ro-RO" dirty="0">
                <a:latin typeface="Courier New" pitchFamily="64" charset="0"/>
                <a:ea typeface="ＭＳ Ｐゴシック" pitchFamily="64" charset="-128"/>
              </a:endParaRPr>
            </a:p>
          </p:txBody>
        </p:sp>
        <p:sp>
          <p:nvSpPr>
            <p:cNvPr id="17437" name="CasetăText 19"/>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21" name="Conector drept cu săgeată 20"/>
            <p:cNvCxnSpPr>
              <a:stCxn id="19" idx="2"/>
            </p:cNvCxnSpPr>
            <p:nvPr/>
          </p:nvCxnSpPr>
          <p:spPr bwMode="auto">
            <a:xfrm rot="16200000" flipH="1">
              <a:off x="1056569" y="3058818"/>
              <a:ext cx="288837" cy="4758"/>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sp>
          <p:nvSpPr>
            <p:cNvPr id="22" name="Explicaţie în oval 21"/>
            <p:cNvSpPr/>
            <p:nvPr/>
          </p:nvSpPr>
          <p:spPr bwMode="auto">
            <a:xfrm>
              <a:off x="983847" y="4074288"/>
              <a:ext cx="1224987" cy="426335"/>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36!=72</a:t>
              </a:r>
              <a:endParaRPr lang="ro-RO" dirty="0">
                <a:ln>
                  <a:solidFill>
                    <a:srgbClr val="00B050"/>
                  </a:solidFill>
                </a:ln>
                <a:latin typeface="Courier New" pitchFamily="64" charset="0"/>
                <a:ea typeface="ＭＳ Ｐゴシック" pitchFamily="64" charset="-128"/>
              </a:endParaRPr>
            </a:p>
          </p:txBody>
        </p:sp>
      </p:grpSp>
      <p:grpSp>
        <p:nvGrpSpPr>
          <p:cNvPr id="8" name="Grupare 22"/>
          <p:cNvGrpSpPr>
            <a:grpSpLocks/>
          </p:cNvGrpSpPr>
          <p:nvPr/>
        </p:nvGrpSpPr>
        <p:grpSpPr bwMode="auto">
          <a:xfrm>
            <a:off x="3255963" y="2460625"/>
            <a:ext cx="1365250" cy="2058988"/>
            <a:chOff x="844951" y="2442260"/>
            <a:chExt cx="1363883" cy="2058363"/>
          </a:xfrm>
        </p:grpSpPr>
        <p:sp>
          <p:nvSpPr>
            <p:cNvPr id="24" name="Dreptunghi 23"/>
            <p:cNvSpPr/>
            <p:nvPr/>
          </p:nvSpPr>
          <p:spPr bwMode="auto">
            <a:xfrm>
              <a:off x="1006714" y="2650160"/>
              <a:ext cx="382204" cy="266619"/>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3</a:t>
              </a:r>
              <a:endParaRPr lang="ro-RO" dirty="0">
                <a:latin typeface="Courier New" pitchFamily="64" charset="0"/>
                <a:ea typeface="ＭＳ Ｐゴシック" pitchFamily="64" charset="-128"/>
              </a:endParaRPr>
            </a:p>
          </p:txBody>
        </p:sp>
        <p:sp>
          <p:nvSpPr>
            <p:cNvPr id="17433" name="CasetăText 24"/>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26" name="Conector drept cu săgeată 25"/>
            <p:cNvCxnSpPr>
              <a:stCxn id="24" idx="2"/>
            </p:cNvCxnSpPr>
            <p:nvPr/>
          </p:nvCxnSpPr>
          <p:spPr bwMode="auto">
            <a:xfrm rot="16200000" flipH="1">
              <a:off x="1056569" y="3058818"/>
              <a:ext cx="288837" cy="4758"/>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sp>
          <p:nvSpPr>
            <p:cNvPr id="27" name="Explicaţie în oval 26"/>
            <p:cNvSpPr/>
            <p:nvPr/>
          </p:nvSpPr>
          <p:spPr bwMode="auto">
            <a:xfrm>
              <a:off x="983847" y="4074288"/>
              <a:ext cx="1224987" cy="426335"/>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14!=72</a:t>
              </a:r>
              <a:endParaRPr lang="ro-RO" dirty="0">
                <a:ln>
                  <a:solidFill>
                    <a:srgbClr val="00B050"/>
                  </a:solidFill>
                </a:ln>
                <a:latin typeface="Courier New" pitchFamily="64" charset="0"/>
                <a:ea typeface="ＭＳ Ｐゴシック" pitchFamily="64" charset="-128"/>
              </a:endParaRPr>
            </a:p>
          </p:txBody>
        </p:sp>
      </p:grpSp>
      <p:grpSp>
        <p:nvGrpSpPr>
          <p:cNvPr id="10" name="Grupare 27"/>
          <p:cNvGrpSpPr>
            <a:grpSpLocks/>
          </p:cNvGrpSpPr>
          <p:nvPr/>
        </p:nvGrpSpPr>
        <p:grpSpPr bwMode="auto">
          <a:xfrm>
            <a:off x="3775075" y="2460625"/>
            <a:ext cx="1363663" cy="2058988"/>
            <a:chOff x="844951" y="2442260"/>
            <a:chExt cx="1363883" cy="2058363"/>
          </a:xfrm>
        </p:grpSpPr>
        <p:sp>
          <p:nvSpPr>
            <p:cNvPr id="29" name="Dreptunghi 28"/>
            <p:cNvSpPr/>
            <p:nvPr/>
          </p:nvSpPr>
          <p:spPr bwMode="auto">
            <a:xfrm>
              <a:off x="1006902" y="2650160"/>
              <a:ext cx="382650" cy="266619"/>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4</a:t>
              </a:r>
              <a:endParaRPr lang="ro-RO" dirty="0">
                <a:latin typeface="Courier New" pitchFamily="64" charset="0"/>
                <a:ea typeface="ＭＳ Ｐゴシック" pitchFamily="64" charset="-128"/>
              </a:endParaRPr>
            </a:p>
          </p:txBody>
        </p:sp>
        <p:sp>
          <p:nvSpPr>
            <p:cNvPr id="17429" name="CasetăText 29"/>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31" name="Conector drept cu săgeată 30"/>
            <p:cNvCxnSpPr>
              <a:stCxn id="29" idx="2"/>
            </p:cNvCxnSpPr>
            <p:nvPr/>
          </p:nvCxnSpPr>
          <p:spPr bwMode="auto">
            <a:xfrm rot="16200000" flipH="1">
              <a:off x="1056189" y="3058023"/>
              <a:ext cx="288837" cy="6351"/>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sp>
          <p:nvSpPr>
            <p:cNvPr id="32" name="Explicaţie în oval 31"/>
            <p:cNvSpPr/>
            <p:nvPr/>
          </p:nvSpPr>
          <p:spPr bwMode="auto">
            <a:xfrm>
              <a:off x="983847" y="4074288"/>
              <a:ext cx="1224987" cy="426335"/>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62!=72</a:t>
              </a:r>
              <a:endParaRPr lang="ro-RO" dirty="0">
                <a:ln>
                  <a:solidFill>
                    <a:srgbClr val="00B050"/>
                  </a:solidFill>
                </a:ln>
                <a:latin typeface="Courier New" pitchFamily="64" charset="0"/>
                <a:ea typeface="ＭＳ Ｐゴシック" pitchFamily="64" charset="-128"/>
              </a:endParaRPr>
            </a:p>
          </p:txBody>
        </p:sp>
      </p:grpSp>
      <p:grpSp>
        <p:nvGrpSpPr>
          <p:cNvPr id="12" name="Grupare 32"/>
          <p:cNvGrpSpPr>
            <a:grpSpLocks/>
          </p:cNvGrpSpPr>
          <p:nvPr/>
        </p:nvGrpSpPr>
        <p:grpSpPr bwMode="auto">
          <a:xfrm>
            <a:off x="4292600" y="2460625"/>
            <a:ext cx="1363663" cy="2058988"/>
            <a:chOff x="844951" y="2442260"/>
            <a:chExt cx="1363883" cy="2058363"/>
          </a:xfrm>
        </p:grpSpPr>
        <p:sp>
          <p:nvSpPr>
            <p:cNvPr id="34" name="Dreptunghi 33"/>
            <p:cNvSpPr/>
            <p:nvPr/>
          </p:nvSpPr>
          <p:spPr bwMode="auto">
            <a:xfrm>
              <a:off x="1006902" y="2650160"/>
              <a:ext cx="382650" cy="266619"/>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5</a:t>
              </a:r>
              <a:endParaRPr lang="ro-RO" dirty="0">
                <a:latin typeface="Courier New" pitchFamily="64" charset="0"/>
                <a:ea typeface="ＭＳ Ｐゴシック" pitchFamily="64" charset="-128"/>
              </a:endParaRPr>
            </a:p>
          </p:txBody>
        </p:sp>
        <p:sp>
          <p:nvSpPr>
            <p:cNvPr id="17425" name="CasetăText 34"/>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36" name="Conector drept cu săgeată 35"/>
            <p:cNvCxnSpPr>
              <a:stCxn id="34" idx="2"/>
            </p:cNvCxnSpPr>
            <p:nvPr/>
          </p:nvCxnSpPr>
          <p:spPr bwMode="auto">
            <a:xfrm rot="16200000" flipH="1">
              <a:off x="1056189" y="3058023"/>
              <a:ext cx="288837" cy="6351"/>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sp>
          <p:nvSpPr>
            <p:cNvPr id="37" name="Explicaţie în oval 36"/>
            <p:cNvSpPr/>
            <p:nvPr/>
          </p:nvSpPr>
          <p:spPr bwMode="auto">
            <a:xfrm>
              <a:off x="983847" y="4074288"/>
              <a:ext cx="1224987" cy="426335"/>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91!=72</a:t>
              </a:r>
              <a:endParaRPr lang="ro-RO" dirty="0">
                <a:ln>
                  <a:solidFill>
                    <a:srgbClr val="00B050"/>
                  </a:solidFill>
                </a:ln>
                <a:latin typeface="Courier New" pitchFamily="64" charset="0"/>
                <a:ea typeface="ＭＳ Ｐゴシック" pitchFamily="64" charset="-128"/>
              </a:endParaRPr>
            </a:p>
          </p:txBody>
        </p:sp>
      </p:grpSp>
      <p:grpSp>
        <p:nvGrpSpPr>
          <p:cNvPr id="13" name="Grupare 37"/>
          <p:cNvGrpSpPr/>
          <p:nvPr/>
        </p:nvGrpSpPr>
        <p:grpSpPr>
          <a:xfrm>
            <a:off x="4809611" y="2460587"/>
            <a:ext cx="1363883" cy="2058363"/>
            <a:chOff x="844951" y="2442260"/>
            <a:chExt cx="1363883" cy="2058363"/>
          </a:xfrm>
          <a:solidFill>
            <a:schemeClr val="accent1">
              <a:lumMod val="20000"/>
              <a:lumOff val="80000"/>
            </a:schemeClr>
          </a:solidFill>
        </p:grpSpPr>
        <p:sp>
          <p:nvSpPr>
            <p:cNvPr id="39" name="Dreptunghi 38"/>
            <p:cNvSpPr/>
            <p:nvPr/>
          </p:nvSpPr>
          <p:spPr bwMode="auto">
            <a:xfrm>
              <a:off x="1006996" y="2650603"/>
              <a:ext cx="381965" cy="266217"/>
            </a:xfrm>
            <a:prstGeom prst="rect">
              <a:avLst/>
            </a:prstGeom>
            <a:grp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6</a:t>
              </a:r>
              <a:endParaRPr lang="ro-RO" dirty="0">
                <a:latin typeface="Courier New" pitchFamily="64" charset="0"/>
                <a:ea typeface="ＭＳ Ｐゴシック" pitchFamily="64" charset="-128"/>
              </a:endParaRPr>
            </a:p>
          </p:txBody>
        </p:sp>
        <p:sp>
          <p:nvSpPr>
            <p:cNvPr id="40" name="CasetăText 39"/>
            <p:cNvSpPr txBox="1"/>
            <p:nvPr/>
          </p:nvSpPr>
          <p:spPr>
            <a:xfrm>
              <a:off x="844951" y="2442260"/>
              <a:ext cx="752355" cy="261610"/>
            </a:xfrm>
            <a:prstGeom prst="rect">
              <a:avLst/>
            </a:prstGeom>
            <a:noFill/>
          </p:spPr>
          <p:txBody>
            <a:bodyPr>
              <a:spAutoFit/>
            </a:bodyPr>
            <a:lstStyle/>
            <a:p>
              <a:pPr algn="ctr">
                <a:defRPr/>
              </a:pPr>
              <a:r>
                <a:rPr lang="en-US" sz="1100" b="1" dirty="0">
                  <a:latin typeface="Courier New" pitchFamily="64" charset="0"/>
                  <a:ea typeface="ＭＳ Ｐゴシック" pitchFamily="64" charset="-128"/>
                </a:rPr>
                <a:t>index</a:t>
              </a:r>
              <a:endParaRPr lang="ro-RO" sz="1100" b="1" dirty="0">
                <a:latin typeface="Courier New" pitchFamily="64" charset="0"/>
                <a:ea typeface="ＭＳ Ｐゴシック" pitchFamily="64" charset="-128"/>
              </a:endParaRPr>
            </a:p>
          </p:txBody>
        </p:sp>
        <p:cxnSp>
          <p:nvCxnSpPr>
            <p:cNvPr id="41" name="Conector drept cu săgeată 40"/>
            <p:cNvCxnSpPr>
              <a:stCxn id="39" idx="2"/>
            </p:cNvCxnSpPr>
            <p:nvPr/>
          </p:nvCxnSpPr>
          <p:spPr bwMode="auto">
            <a:xfrm rot="16200000" flipH="1">
              <a:off x="1056190" y="3058609"/>
              <a:ext cx="289367" cy="5788"/>
            </a:xfrm>
            <a:prstGeom prst="straightConnector1">
              <a:avLst/>
            </a:prstGeom>
            <a:grpFill/>
            <a:ln w="19050" cap="flat" cmpd="sng" algn="ctr">
              <a:solidFill>
                <a:schemeClr val="bg2">
                  <a:lumMod val="50000"/>
                  <a:lumOff val="50000"/>
                </a:schemeClr>
              </a:solidFill>
              <a:prstDash val="solid"/>
              <a:round/>
              <a:headEnd type="none" w="med" len="med"/>
              <a:tailEnd type="arrow"/>
            </a:ln>
            <a:effectLst/>
          </p:spPr>
        </p:cxnSp>
        <p:sp>
          <p:nvSpPr>
            <p:cNvPr id="42" name="Explicaţie în oval 41"/>
            <p:cNvSpPr/>
            <p:nvPr/>
          </p:nvSpPr>
          <p:spPr bwMode="auto">
            <a:xfrm>
              <a:off x="983847" y="4074288"/>
              <a:ext cx="1224987" cy="426335"/>
            </a:xfrm>
            <a:prstGeom prst="wedgeEllipseCallout">
              <a:avLst>
                <a:gd name="adj1" fmla="val -34387"/>
                <a:gd name="adj2" fmla="val -124337"/>
              </a:avLst>
            </a:prstGeom>
            <a:grpFill/>
            <a:ln w="9525" cap="flat" cmpd="sng" algn="ctr">
              <a:solidFill>
                <a:schemeClr val="tx1"/>
              </a:solidFill>
              <a:prstDash val="solid"/>
              <a:round/>
              <a:headEnd type="none" w="med" len="med"/>
              <a:tailEnd type="none" w="med" len="med"/>
            </a:ln>
            <a:effectLst/>
          </p:spPr>
          <p:txBody>
            <a:bodyPr/>
            <a:lstStyle/>
            <a:p>
              <a:pPr>
                <a:defRPr/>
              </a:pPr>
              <a:r>
                <a:rPr lang="en-US" dirty="0">
                  <a:ln>
                    <a:solidFill>
                      <a:srgbClr val="00B050"/>
                    </a:solidFill>
                  </a:ln>
                  <a:latin typeface="Courier New" pitchFamily="64" charset="0"/>
                  <a:ea typeface="ＭＳ Ｐゴシック" pitchFamily="64" charset="-128"/>
                </a:rPr>
                <a:t>8!=72</a:t>
              </a:r>
              <a:endParaRPr lang="ro-RO" dirty="0">
                <a:ln>
                  <a:solidFill>
                    <a:srgbClr val="00B050"/>
                  </a:solidFill>
                </a:ln>
                <a:latin typeface="Courier New" pitchFamily="64" charset="0"/>
                <a:ea typeface="ＭＳ Ｐゴシック" pitchFamily="64" charset="-128"/>
              </a:endParaRPr>
            </a:p>
          </p:txBody>
        </p:sp>
      </p:grpSp>
      <p:sp>
        <p:nvSpPr>
          <p:cNvPr id="54" name="Titlu 3"/>
          <p:cNvSpPr>
            <a:spLocks noGrp="1"/>
          </p:cNvSpPr>
          <p:nvPr>
            <p:ph type="title"/>
          </p:nvPr>
        </p:nvSpPr>
        <p:spPr>
          <a:xfrm>
            <a:off x="0" y="296908"/>
            <a:ext cx="9144000" cy="457200"/>
          </a:xfrm>
          <a:ln>
            <a:miter lim="800000"/>
            <a:headEnd/>
            <a:tailEnd/>
          </a:ln>
          <a:extLst/>
        </p:spPr>
        <p:txBody>
          <a:bodyPr/>
          <a:lstStyle/>
          <a:p>
            <a:pPr marL="342900" indent="-342900">
              <a:lnSpc>
                <a:spcPct val="200000"/>
              </a:lnSpc>
              <a:defRPr/>
            </a:pPr>
            <a:r>
              <a:rPr lang="en-US" sz="2800" b="1" dirty="0" smtClean="0">
                <a:solidFill>
                  <a:srgbClr val="00B050"/>
                </a:solidFill>
                <a:effectLst>
                  <a:innerShdw blurRad="63500" dist="50800" dir="16200000">
                    <a:prstClr val="black">
                      <a:alpha val="50000"/>
                    </a:prstClr>
                  </a:innerShdw>
                </a:effectLst>
              </a:rPr>
              <a:t>1. </a:t>
            </a:r>
            <a:r>
              <a:rPr lang="ro-RO" sz="2800" b="1" dirty="0" smtClean="0">
                <a:solidFill>
                  <a:srgbClr val="00B050"/>
                </a:solidFill>
                <a:effectLst>
                  <a:innerShdw blurRad="63500" dist="50800" dir="16200000">
                    <a:prstClr val="black">
                      <a:alpha val="50000"/>
                    </a:prstClr>
                  </a:innerShdw>
                </a:effectLst>
              </a:rPr>
              <a:t>Căutarea liniară</a:t>
            </a:r>
            <a:r>
              <a:rPr lang="en-US" sz="2800" b="1" dirty="0" smtClean="0">
                <a:solidFill>
                  <a:srgbClr val="00B050"/>
                </a:solidFill>
                <a:effectLst>
                  <a:innerShdw blurRad="63500" dist="50800" dir="16200000">
                    <a:prstClr val="black">
                      <a:alpha val="50000"/>
                    </a:prstClr>
                  </a:innerShdw>
                </a:effectLst>
              </a:rPr>
              <a:t> – f</a:t>
            </a:r>
            <a:r>
              <a:rPr lang="ro-RO" sz="2800" b="1" dirty="0" err="1" smtClean="0">
                <a:solidFill>
                  <a:srgbClr val="00B050"/>
                </a:solidFill>
                <a:effectLst>
                  <a:innerShdw blurRad="63500" dist="50800" dir="16200000">
                    <a:prstClr val="black">
                      <a:alpha val="50000"/>
                    </a:prstClr>
                  </a:innerShdw>
                </a:effectLst>
              </a:rPr>
              <a:t>ără</a:t>
            </a:r>
            <a:r>
              <a:rPr lang="en-US" sz="2800" b="1" dirty="0" smtClean="0">
                <a:solidFill>
                  <a:srgbClr val="00B050"/>
                </a:solidFill>
                <a:effectLst>
                  <a:innerShdw blurRad="63500" dist="50800" dir="16200000">
                    <a:prstClr val="black">
                      <a:alpha val="50000"/>
                    </a:prstClr>
                  </a:innerShdw>
                </a:effectLst>
              </a:rPr>
              <a:t> </a:t>
            </a:r>
            <a:r>
              <a:rPr lang="en-US" sz="2800" b="1" dirty="0" err="1" smtClean="0">
                <a:solidFill>
                  <a:srgbClr val="00B050"/>
                </a:solidFill>
                <a:effectLst>
                  <a:innerShdw blurRad="63500" dist="50800" dir="16200000">
                    <a:prstClr val="black">
                      <a:alpha val="50000"/>
                    </a:prstClr>
                  </a:innerShdw>
                </a:effectLst>
              </a:rPr>
              <a:t>succes</a:t>
            </a:r>
            <a:endParaRPr lang="en-US" sz="2800" b="1" dirty="0" smtClean="0">
              <a:solidFill>
                <a:srgbClr val="00B050"/>
              </a:solidFill>
              <a:effectLst>
                <a:innerShdw blurRad="63500" dist="50800" dir="16200000">
                  <a:prstClr val="black">
                    <a:alpha val="50000"/>
                  </a:prstClr>
                </a:innerShdw>
              </a:effectLst>
            </a:endParaRPr>
          </a:p>
        </p:txBody>
      </p:sp>
      <p:sp>
        <p:nvSpPr>
          <p:cNvPr id="58" name="Substituent conținut 2"/>
          <p:cNvSpPr txBox="1">
            <a:spLocks/>
          </p:cNvSpPr>
          <p:nvPr/>
        </p:nvSpPr>
        <p:spPr bwMode="auto">
          <a:xfrm>
            <a:off x="648734" y="5181599"/>
            <a:ext cx="6589853" cy="552994"/>
          </a:xfrm>
          <a:prstGeom prst="rect">
            <a:avLst/>
          </a:prstGeom>
          <a:noFill/>
          <a:ln w="9525">
            <a:noFill/>
            <a:miter lim="800000"/>
            <a:headEnd/>
            <a:tailEnd/>
          </a:ln>
          <a:effectLst/>
        </p:spPr>
        <p:txBody>
          <a:bodyPr lIns="92075" tIns="46038" rIns="92075" bIns="46038"/>
          <a:lstStyle/>
          <a:p>
            <a:pPr algn="just">
              <a:lnSpc>
                <a:spcPts val="2600"/>
              </a:lnSpc>
              <a:buClr>
                <a:srgbClr val="003399"/>
              </a:buClr>
              <a:buSzPct val="50000"/>
              <a:defRPr/>
            </a:pPr>
            <a:r>
              <a:rPr kumimoji="1" lang="en-US" sz="1800" b="1" kern="0" dirty="0" err="1">
                <a:solidFill>
                  <a:srgbClr val="003399"/>
                </a:solidFill>
                <a:effectLst>
                  <a:outerShdw blurRad="50800" dist="38100" dir="2700000" algn="tl" rotWithShape="0">
                    <a:prstClr val="black">
                      <a:alpha val="40000"/>
                    </a:prstClr>
                  </a:outerShdw>
                </a:effectLst>
                <a:latin typeface="+mn-lt"/>
                <a:ea typeface="+mn-ea"/>
              </a:rPr>
              <a:t>Concluzie</a:t>
            </a:r>
            <a:r>
              <a:rPr kumimoji="1" lang="en-US" sz="1800" b="1" kern="0" dirty="0">
                <a:solidFill>
                  <a:srgbClr val="003399"/>
                </a:solidFill>
                <a:effectLst>
                  <a:outerShdw blurRad="50800" dist="38100" dir="2700000" algn="tl" rotWithShape="0">
                    <a:prstClr val="black">
                      <a:alpha val="40000"/>
                    </a:prstClr>
                  </a:outerShdw>
                </a:effectLst>
                <a:latin typeface="+mn-lt"/>
                <a:ea typeface="+mn-ea"/>
              </a:rPr>
              <a:t>: </a:t>
            </a:r>
            <a:r>
              <a:rPr lang="en-US" sz="18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ＭＳ Ｐゴシック" pitchFamily="64" charset="-128"/>
                <a:cs typeface="Times New Roman" pitchFamily="18" charset="0"/>
              </a:rPr>
              <a:t>Numarul</a:t>
            </a:r>
            <a:r>
              <a:rPr lang="en-US"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ＭＳ Ｐゴシック" pitchFamily="64" charset="-128"/>
                <a:cs typeface="Times New Roman" pitchFamily="18" charset="0"/>
              </a:rPr>
              <a:t> 72 nu se </a:t>
            </a:r>
            <a:r>
              <a:rPr lang="en-US" sz="18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ＭＳ Ｐゴシック" pitchFamily="64" charset="-128"/>
                <a:cs typeface="Times New Roman" pitchFamily="18" charset="0"/>
              </a:rPr>
              <a:t>gaseste</a:t>
            </a:r>
            <a:r>
              <a:rPr lang="en-US"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ＭＳ Ｐゴシック" pitchFamily="64" charset="-128"/>
                <a:cs typeface="Times New Roman" pitchFamily="18" charset="0"/>
              </a:rPr>
              <a:t> in </a:t>
            </a:r>
            <a:r>
              <a:rPr lang="en-US" sz="18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ＭＳ Ｐゴシック" pitchFamily="64" charset="-128"/>
                <a:cs typeface="Times New Roman" pitchFamily="18" charset="0"/>
              </a:rPr>
              <a:t>vectorul</a:t>
            </a:r>
            <a:r>
              <a:rPr lang="en-US"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ＭＳ Ｐゴシック" pitchFamily="64" charset="-128"/>
                <a:cs typeface="Times New Roman" pitchFamily="18" charset="0"/>
              </a:rPr>
              <a:t> a! </a:t>
            </a:r>
            <a:endParaRPr lang="ro-RO" sz="1800" dirty="0">
              <a:latin typeface="Times New Roman" pitchFamily="18" charset="0"/>
              <a:ea typeface="ＭＳ Ｐゴシック" pitchFamily="64" charset="-128"/>
              <a:cs typeface="Times New Roman" pitchFamily="18" charset="0"/>
            </a:endParaRPr>
          </a:p>
          <a:p>
            <a:pPr algn="just">
              <a:lnSpc>
                <a:spcPts val="2600"/>
              </a:lnSpc>
              <a:buClr>
                <a:srgbClr val="003399"/>
              </a:buClr>
              <a:buSzPct val="50000"/>
              <a:buFont typeface="Monotype Sorts" pitchFamily="64" charset="2"/>
              <a:buNone/>
              <a:defRPr/>
            </a:pPr>
            <a:endParaRPr kumimoji="1" lang="en-US" sz="1800" b="1" kern="0" dirty="0">
              <a:solidFill>
                <a:srgbClr val="003399"/>
              </a:solidFill>
              <a:effectLst>
                <a:outerShdw blurRad="50800" dist="38100" dir="2700000" algn="tl" rotWithShape="0">
                  <a:prstClr val="black">
                    <a:alpha val="40000"/>
                  </a:prstClr>
                </a:outerShdw>
              </a:effectLst>
              <a:latin typeface="+mn-lt"/>
              <a:ea typeface="+mn-ea"/>
            </a:endParaRPr>
          </a:p>
          <a:p>
            <a:pPr algn="just">
              <a:lnSpc>
                <a:spcPts val="2600"/>
              </a:lnSpc>
              <a:buClr>
                <a:srgbClr val="003399"/>
              </a:buClr>
              <a:buSzPct val="50000"/>
              <a:buFont typeface="Monotype Sorts" pitchFamily="64" charset="2"/>
              <a:buNone/>
              <a:defRPr/>
            </a:pPr>
            <a:r>
              <a:rPr kumimoji="1" lang="en-US" sz="1800" b="1" kern="0" dirty="0">
                <a:solidFill>
                  <a:srgbClr val="003399"/>
                </a:solidFill>
                <a:effectLst>
                  <a:outerShdw blurRad="50800" dist="38100" dir="2700000" algn="tl" rotWithShape="0">
                    <a:prstClr val="black">
                      <a:alpha val="40000"/>
                    </a:prstClr>
                  </a:outerShdw>
                </a:effectLst>
                <a:latin typeface="+mn-lt"/>
                <a:ea typeface="+mn-ea"/>
              </a:rPr>
              <a:t>	</a:t>
            </a:r>
            <a:endParaRPr kumimoji="1" lang="ro-RO" sz="1800" kern="0" dirty="0">
              <a:solidFill>
                <a:srgbClr val="003399"/>
              </a:solidFill>
              <a:latin typeface="+mn-lt"/>
              <a:ea typeface="+mn-ea"/>
            </a:endParaRPr>
          </a:p>
          <a:p>
            <a:pPr algn="just">
              <a:lnSpc>
                <a:spcPts val="2600"/>
              </a:lnSpc>
              <a:buClr>
                <a:srgbClr val="003399"/>
              </a:buClr>
              <a:buSzPct val="50000"/>
              <a:buFont typeface="Monotype Sorts" pitchFamily="64" charset="2"/>
              <a:buNone/>
              <a:defRPr/>
            </a:pPr>
            <a:endParaRPr kumimoji="1" lang="en-US" sz="1800" b="1" kern="0" dirty="0">
              <a:solidFill>
                <a:srgbClr val="003399"/>
              </a:solidFill>
              <a:latin typeface="+mn-lt"/>
              <a:ea typeface="+mn-ea"/>
            </a:endParaRPr>
          </a:p>
          <a:p>
            <a:pPr algn="just">
              <a:lnSpc>
                <a:spcPts val="2600"/>
              </a:lnSpc>
              <a:buClr>
                <a:srgbClr val="003399"/>
              </a:buClr>
              <a:buSzPct val="50000"/>
              <a:buFont typeface="Monotype Sorts" pitchFamily="64" charset="2"/>
              <a:buNone/>
              <a:defRPr/>
            </a:pPr>
            <a:endParaRPr kumimoji="1" lang="ro-RO" sz="1800" kern="0" dirty="0">
              <a:solidFill>
                <a:srgbClr val="003399"/>
              </a:solidFill>
              <a:latin typeface="+mn-lt"/>
              <a:ea typeface="+mn-ea"/>
            </a:endParaRPr>
          </a:p>
          <a:p>
            <a:pPr algn="just">
              <a:lnSpc>
                <a:spcPts val="2600"/>
              </a:lnSpc>
              <a:buClr>
                <a:srgbClr val="003399"/>
              </a:buClr>
              <a:buSzPct val="50000"/>
              <a:buFont typeface="Monotype Sorts" pitchFamily="64" charset="2"/>
              <a:buNone/>
              <a:defRPr/>
            </a:pPr>
            <a:endParaRPr kumimoji="1" lang="ro-RO" sz="1800" kern="0" dirty="0">
              <a:solidFill>
                <a:srgbClr val="003399"/>
              </a:solidFill>
              <a:latin typeface="+mn-lt"/>
              <a:ea typeface="+mn-ea"/>
            </a:endParaRPr>
          </a:p>
        </p:txBody>
      </p:sp>
      <p:sp>
        <p:nvSpPr>
          <p:cNvPr id="59" name="Buton acțiune: Începere 58">
            <a:hlinkClick r:id="" action="ppaction://hlinkshowjump?jump=firstslide" highlightClick="1"/>
          </p:cNvPr>
          <p:cNvSpPr/>
          <p:nvPr/>
        </p:nvSpPr>
        <p:spPr bwMode="auto">
          <a:xfrm>
            <a:off x="7641772" y="6113416"/>
            <a:ext cx="822960" cy="431074"/>
          </a:xfrm>
          <a:prstGeom prst="actionButtonBeginning">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defRPr/>
            </a:pPr>
            <a:endParaRPr lang="ro-RO">
              <a:solidFill>
                <a:schemeClr val="tx1"/>
              </a:solidFill>
              <a:latin typeface="Courier New" pitchFamily="64" charset="0"/>
              <a:ea typeface="ＭＳ Ｐゴシック" pitchFamily="6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nodeType="afterGroup">
                            <p:stCondLst>
                              <p:cond delay="3000"/>
                            </p:stCondLst>
                            <p:childTnLst>
                              <p:par>
                                <p:cTn id="9" presetID="4" presetClass="exit" presetSubtype="16" fill="hold" nodeType="afterEffect">
                                  <p:stCondLst>
                                    <p:cond delay="0"/>
                                  </p:stCondLst>
                                  <p:childTnLst>
                                    <p:animEffect transition="out" filter="box(in)">
                                      <p:cBhvr>
                                        <p:cTn id="10" dur="500"/>
                                        <p:tgtEl>
                                          <p:spTgt spid="2"/>
                                        </p:tgtEl>
                                      </p:cBhvr>
                                    </p:animEffect>
                                    <p:set>
                                      <p:cBhvr>
                                        <p:cTn id="11" dur="1" fill="hold">
                                          <p:stCondLst>
                                            <p:cond delay="499"/>
                                          </p:stCondLst>
                                        </p:cTn>
                                        <p:tgtEl>
                                          <p:spTgt spid="2"/>
                                        </p:tgtEl>
                                        <p:attrNameLst>
                                          <p:attrName>style.visibility</p:attrName>
                                        </p:attrNameLst>
                                      </p:cBhvr>
                                      <p:to>
                                        <p:strVal val="hidden"/>
                                      </p:to>
                                    </p:set>
                                  </p:childTnLst>
                                </p:cTn>
                              </p:par>
                            </p:childTnLst>
                          </p:cTn>
                        </p:par>
                        <p:par>
                          <p:cTn id="12" fill="hold" nodeType="afterGroup">
                            <p:stCondLst>
                              <p:cond delay="35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nodeType="afterGroup">
                            <p:stCondLst>
                              <p:cond delay="5500"/>
                            </p:stCondLst>
                            <p:childTnLst>
                              <p:par>
                                <p:cTn id="17" presetID="4" presetClass="exit" presetSubtype="16" fill="hold" nodeType="afterEffect">
                                  <p:stCondLst>
                                    <p:cond delay="0"/>
                                  </p:stCondLst>
                                  <p:childTnLst>
                                    <p:animEffect transition="out" filter="box(in)">
                                      <p:cBhvr>
                                        <p:cTn id="18" dur="500"/>
                                        <p:tgtEl>
                                          <p:spTgt spid="4"/>
                                        </p:tgtEl>
                                      </p:cBhvr>
                                    </p:animEffect>
                                    <p:set>
                                      <p:cBhvr>
                                        <p:cTn id="19" dur="1" fill="hold">
                                          <p:stCondLst>
                                            <p:cond delay="499"/>
                                          </p:stCondLst>
                                        </p:cTn>
                                        <p:tgtEl>
                                          <p:spTgt spid="4"/>
                                        </p:tgtEl>
                                        <p:attrNameLst>
                                          <p:attrName>style.visibility</p:attrName>
                                        </p:attrNameLst>
                                      </p:cBhvr>
                                      <p:to>
                                        <p:strVal val="hidden"/>
                                      </p:to>
                                    </p:set>
                                  </p:childTnLst>
                                </p:cTn>
                              </p:par>
                            </p:childTnLst>
                          </p:cTn>
                        </p:par>
                        <p:par>
                          <p:cTn id="20" fill="hold" nodeType="afterGroup">
                            <p:stCondLst>
                              <p:cond delay="6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childTnLst>
                                </p:cTn>
                              </p:par>
                            </p:childTnLst>
                          </p:cTn>
                        </p:par>
                        <p:par>
                          <p:cTn id="24" fill="hold" nodeType="afterGroup">
                            <p:stCondLst>
                              <p:cond delay="8000"/>
                            </p:stCondLst>
                            <p:childTnLst>
                              <p:par>
                                <p:cTn id="25" presetID="4" presetClass="exit" presetSubtype="16" fill="hold" nodeType="afterEffect">
                                  <p:stCondLst>
                                    <p:cond delay="0"/>
                                  </p:stCondLst>
                                  <p:childTnLst>
                                    <p:animEffect transition="out" filter="box(in)">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childTnLst>
                          </p:cTn>
                        </p:par>
                        <p:par>
                          <p:cTn id="28" fill="hold" nodeType="afterGroup">
                            <p:stCondLst>
                              <p:cond delay="85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par>
                          <p:cTn id="32" fill="hold" nodeType="afterGroup">
                            <p:stCondLst>
                              <p:cond delay="10500"/>
                            </p:stCondLst>
                            <p:childTnLst>
                              <p:par>
                                <p:cTn id="33" presetID="4" presetClass="exit" presetSubtype="16" fill="hold" nodeType="afterEffect">
                                  <p:stCondLst>
                                    <p:cond delay="0"/>
                                  </p:stCondLst>
                                  <p:childTnLst>
                                    <p:animEffect transition="out" filter="box(in)">
                                      <p:cBhvr>
                                        <p:cTn id="34" dur="500"/>
                                        <p:tgtEl>
                                          <p:spTgt spid="8"/>
                                        </p:tgtEl>
                                      </p:cBhvr>
                                    </p:animEffect>
                                    <p:set>
                                      <p:cBhvr>
                                        <p:cTn id="35" dur="1" fill="hold">
                                          <p:stCondLst>
                                            <p:cond delay="499"/>
                                          </p:stCondLst>
                                        </p:cTn>
                                        <p:tgtEl>
                                          <p:spTgt spid="8"/>
                                        </p:tgtEl>
                                        <p:attrNameLst>
                                          <p:attrName>style.visibility</p:attrName>
                                        </p:attrNameLst>
                                      </p:cBhvr>
                                      <p:to>
                                        <p:strVal val="hidden"/>
                                      </p:to>
                                    </p:set>
                                  </p:childTnLst>
                                </p:cTn>
                              </p:par>
                            </p:childTnLst>
                          </p:cTn>
                        </p:par>
                        <p:par>
                          <p:cTn id="36" fill="hold" nodeType="afterGroup">
                            <p:stCondLst>
                              <p:cond delay="11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000"/>
                                        <p:tgtEl>
                                          <p:spTgt spid="10"/>
                                        </p:tgtEl>
                                      </p:cBhvr>
                                    </p:animEffect>
                                  </p:childTnLst>
                                </p:cTn>
                              </p:par>
                            </p:childTnLst>
                          </p:cTn>
                        </p:par>
                        <p:par>
                          <p:cTn id="40" fill="hold" nodeType="afterGroup">
                            <p:stCondLst>
                              <p:cond delay="13000"/>
                            </p:stCondLst>
                            <p:childTnLst>
                              <p:par>
                                <p:cTn id="41" presetID="4" presetClass="exit" presetSubtype="16" fill="hold" nodeType="afterEffect">
                                  <p:stCondLst>
                                    <p:cond delay="0"/>
                                  </p:stCondLst>
                                  <p:childTnLst>
                                    <p:animEffect transition="out" filter="box(in)">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childTnLst>
                          </p:cTn>
                        </p:par>
                        <p:par>
                          <p:cTn id="44" fill="hold" nodeType="afterGroup">
                            <p:stCondLst>
                              <p:cond delay="13500"/>
                            </p:stCondLst>
                            <p:childTnLst>
                              <p:par>
                                <p:cTn id="45" presetID="10"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000"/>
                                        <p:tgtEl>
                                          <p:spTgt spid="12"/>
                                        </p:tgtEl>
                                      </p:cBhvr>
                                    </p:animEffect>
                                  </p:childTnLst>
                                </p:cTn>
                              </p:par>
                            </p:childTnLst>
                          </p:cTn>
                        </p:par>
                        <p:par>
                          <p:cTn id="48" fill="hold" nodeType="afterGroup">
                            <p:stCondLst>
                              <p:cond delay="15500"/>
                            </p:stCondLst>
                            <p:childTnLst>
                              <p:par>
                                <p:cTn id="49" presetID="4" presetClass="exit" presetSubtype="16" fill="hold" nodeType="afterEffect">
                                  <p:stCondLst>
                                    <p:cond delay="0"/>
                                  </p:stCondLst>
                                  <p:childTnLst>
                                    <p:animEffect transition="out" filter="box(in)">
                                      <p:cBhvr>
                                        <p:cTn id="50" dur="500"/>
                                        <p:tgtEl>
                                          <p:spTgt spid="12"/>
                                        </p:tgtEl>
                                      </p:cBhvr>
                                    </p:animEffect>
                                    <p:set>
                                      <p:cBhvr>
                                        <p:cTn id="51" dur="1" fill="hold">
                                          <p:stCondLst>
                                            <p:cond delay="499"/>
                                          </p:stCondLst>
                                        </p:cTn>
                                        <p:tgtEl>
                                          <p:spTgt spid="12"/>
                                        </p:tgtEl>
                                        <p:attrNameLst>
                                          <p:attrName>style.visibility</p:attrName>
                                        </p:attrNameLst>
                                      </p:cBhvr>
                                      <p:to>
                                        <p:strVal val="hidden"/>
                                      </p:to>
                                    </p:set>
                                  </p:childTnLst>
                                </p:cTn>
                              </p:par>
                            </p:childTnLst>
                          </p:cTn>
                        </p:par>
                        <p:par>
                          <p:cTn id="52" fill="hold" nodeType="afterGroup">
                            <p:stCondLst>
                              <p:cond delay="16000"/>
                            </p:stCondLst>
                            <p:childTnLst>
                              <p:par>
                                <p:cTn id="53" presetID="10"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2000"/>
                                        <p:tgtEl>
                                          <p:spTgt spid="1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4" presetClass="exit" presetSubtype="16" fill="hold" nodeType="clickEffect">
                                  <p:stCondLst>
                                    <p:cond delay="0"/>
                                  </p:stCondLst>
                                  <p:childTnLst>
                                    <p:animEffect transition="out" filter="box(in)">
                                      <p:cBhvr>
                                        <p:cTn id="59" dur="500"/>
                                        <p:tgtEl>
                                          <p:spTgt spid="13"/>
                                        </p:tgtEl>
                                      </p:cBhvr>
                                    </p:animEffect>
                                    <p:set>
                                      <p:cBhvr>
                                        <p:cTn id="60" dur="1" fill="hold">
                                          <p:stCondLst>
                                            <p:cond delay="499"/>
                                          </p:stCondLst>
                                        </p:cTn>
                                        <p:tgtEl>
                                          <p:spTgt spid="13"/>
                                        </p:tgtEl>
                                        <p:attrNameLst>
                                          <p:attrName>style.visibility</p:attrName>
                                        </p:attrNameLst>
                                      </p:cBhvr>
                                      <p:to>
                                        <p:strVal val="hidden"/>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0" presetClass="entr" presetSubtype="0" fill="hold" nodeType="click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609600" y="914400"/>
            <a:ext cx="7848600" cy="1839913"/>
          </a:xfrm>
        </p:spPr>
        <p:txBody>
          <a:bodyPr/>
          <a:lstStyle/>
          <a:p>
            <a:pPr marL="0" indent="0" algn="just">
              <a:buSzPct val="80000"/>
              <a:buFont typeface="Monotype Sorts" pitchFamily="64" charset="2"/>
              <a:buNone/>
              <a:defRPr/>
            </a:pPr>
            <a:r>
              <a:rPr lang="en-US" sz="1800" b="1" dirty="0" err="1" smtClean="0">
                <a:effectLst>
                  <a:outerShdw blurRad="50800" dist="38100" dir="2700000" algn="tl" rotWithShape="0">
                    <a:prstClr val="black">
                      <a:alpha val="40000"/>
                    </a:prstClr>
                  </a:outerShdw>
                </a:effectLst>
              </a:rPr>
              <a:t>Principiul</a:t>
            </a:r>
            <a:r>
              <a:rPr lang="en-US" sz="1800" b="1" dirty="0" smtClean="0">
                <a:effectLst>
                  <a:outerShdw blurRad="50800" dist="38100" dir="2700000" algn="tl" rotWithShape="0">
                    <a:prstClr val="black">
                      <a:alpha val="40000"/>
                    </a:prstClr>
                  </a:outerShdw>
                </a:effectLst>
              </a:rPr>
              <a:t> de </a:t>
            </a:r>
            <a:r>
              <a:rPr lang="en-US" sz="1800" b="1" dirty="0" err="1" smtClean="0">
                <a:effectLst>
                  <a:outerShdw blurRad="50800" dist="38100" dir="2700000" algn="tl" rotWithShape="0">
                    <a:prstClr val="black">
                      <a:alpha val="40000"/>
                    </a:prstClr>
                  </a:outerShdw>
                </a:effectLst>
              </a:rPr>
              <a:t>functionare</a:t>
            </a:r>
            <a:r>
              <a:rPr lang="en-US" sz="1800" b="1" dirty="0" smtClean="0"/>
              <a:t>: </a:t>
            </a:r>
          </a:p>
          <a:p>
            <a:pPr lvl="2" algn="just">
              <a:buFont typeface="Wingdings" pitchFamily="2" charset="2"/>
              <a:buChar char="q"/>
              <a:defRPr/>
            </a:pPr>
            <a:r>
              <a:rPr lang="en-US" sz="1800" dirty="0" smtClean="0"/>
              <a:t> </a:t>
            </a:r>
            <a:r>
              <a:rPr lang="ro-RO" sz="1800" dirty="0" smtClean="0">
                <a:solidFill>
                  <a:srgbClr val="003BB0"/>
                </a:solidFill>
              </a:rPr>
              <a:t>Tabloul a se </a:t>
            </a:r>
            <a:r>
              <a:rPr lang="ro-RO" sz="1800" dirty="0" err="1" smtClean="0">
                <a:solidFill>
                  <a:srgbClr val="003BB0"/>
                </a:solidFill>
              </a:rPr>
              <a:t>prelungeste</a:t>
            </a:r>
            <a:r>
              <a:rPr lang="ro-RO" sz="1800" dirty="0" smtClean="0">
                <a:solidFill>
                  <a:srgbClr val="003BB0"/>
                </a:solidFill>
              </a:rPr>
              <a:t> cu </a:t>
            </a:r>
            <a:r>
              <a:rPr lang="ro-RO" sz="1800" dirty="0" err="1" smtClean="0">
                <a:solidFill>
                  <a:srgbClr val="003BB0"/>
                </a:solidFill>
              </a:rPr>
              <a:t>inca</a:t>
            </a:r>
            <a:r>
              <a:rPr lang="ro-RO" sz="1800" dirty="0" smtClean="0">
                <a:solidFill>
                  <a:srgbClr val="003BB0"/>
                </a:solidFill>
              </a:rPr>
              <a:t> un element (</a:t>
            </a:r>
            <a:r>
              <a:rPr lang="ro-RO" sz="1800" i="1" dirty="0" smtClean="0">
                <a:solidFill>
                  <a:srgbClr val="003BB0"/>
                </a:solidFill>
              </a:rPr>
              <a:t>fanion</a:t>
            </a:r>
            <a:r>
              <a:rPr lang="ro-RO" sz="1800" dirty="0" smtClean="0">
                <a:solidFill>
                  <a:srgbClr val="003BB0"/>
                </a:solidFill>
              </a:rPr>
              <a:t>) </a:t>
            </a:r>
            <a:r>
              <a:rPr lang="ro-RO" sz="1800" dirty="0" err="1" smtClean="0">
                <a:solidFill>
                  <a:srgbClr val="003BB0"/>
                </a:solidFill>
              </a:rPr>
              <a:t>caruia</a:t>
            </a:r>
            <a:r>
              <a:rPr lang="ro-RO" sz="1800" dirty="0" smtClean="0">
                <a:solidFill>
                  <a:srgbClr val="003BB0"/>
                </a:solidFill>
              </a:rPr>
              <a:t> i se </a:t>
            </a:r>
            <a:r>
              <a:rPr lang="ro-RO" sz="1800" dirty="0" err="1" smtClean="0">
                <a:solidFill>
                  <a:srgbClr val="003BB0"/>
                </a:solidFill>
              </a:rPr>
              <a:t>asigneaza</a:t>
            </a:r>
            <a:r>
              <a:rPr lang="ro-RO" sz="1800" dirty="0" smtClean="0">
                <a:solidFill>
                  <a:srgbClr val="003BB0"/>
                </a:solidFill>
              </a:rPr>
              <a:t> valoarea x, apoi se aplica metoda de </a:t>
            </a:r>
            <a:r>
              <a:rPr lang="ro-RO" sz="1800" dirty="0" err="1" smtClean="0">
                <a:solidFill>
                  <a:srgbClr val="003BB0"/>
                </a:solidFill>
              </a:rPr>
              <a:t>cautare</a:t>
            </a:r>
            <a:r>
              <a:rPr lang="ro-RO" sz="1800" dirty="0" smtClean="0">
                <a:solidFill>
                  <a:srgbClr val="003BB0"/>
                </a:solidFill>
              </a:rPr>
              <a:t> liniara.</a:t>
            </a:r>
            <a:endParaRPr lang="en-US" sz="1800" dirty="0" smtClean="0">
              <a:solidFill>
                <a:srgbClr val="003BB0"/>
              </a:solidFill>
            </a:endParaRPr>
          </a:p>
          <a:p>
            <a:pPr lvl="2" algn="just">
              <a:buFont typeface="Wingdings" pitchFamily="2" charset="2"/>
              <a:buChar char="q"/>
              <a:defRPr/>
            </a:pPr>
            <a:r>
              <a:rPr lang="ro-RO" sz="1800" b="1" dirty="0" smtClean="0">
                <a:solidFill>
                  <a:srgbClr val="003BB0"/>
                </a:solidFill>
              </a:rPr>
              <a:t>Avantajul</a:t>
            </a:r>
            <a:r>
              <a:rPr lang="en-US" sz="1800" b="1" dirty="0" smtClean="0">
                <a:solidFill>
                  <a:srgbClr val="003BB0"/>
                </a:solidFill>
              </a:rPr>
              <a:t> </a:t>
            </a:r>
            <a:r>
              <a:rPr lang="en-US" sz="1800" b="1" dirty="0" err="1" smtClean="0">
                <a:solidFill>
                  <a:srgbClr val="003BB0"/>
                </a:solidFill>
              </a:rPr>
              <a:t>metodei</a:t>
            </a:r>
            <a:r>
              <a:rPr lang="en-US" sz="1800" dirty="0" smtClean="0">
                <a:solidFill>
                  <a:srgbClr val="003BB0"/>
                </a:solidFill>
              </a:rPr>
              <a:t>: </a:t>
            </a:r>
            <a:r>
              <a:rPr lang="ro-RO" sz="1800" dirty="0" smtClean="0">
                <a:solidFill>
                  <a:srgbClr val="003BB0"/>
                </a:solidFill>
              </a:rPr>
              <a:t>simplificarea </a:t>
            </a:r>
            <a:r>
              <a:rPr lang="ro-RO" sz="1800" dirty="0" err="1" smtClean="0">
                <a:solidFill>
                  <a:srgbClr val="003BB0"/>
                </a:solidFill>
              </a:rPr>
              <a:t>conditiei</a:t>
            </a:r>
            <a:r>
              <a:rPr lang="ro-RO" sz="1800" dirty="0" smtClean="0">
                <a:solidFill>
                  <a:srgbClr val="003BB0"/>
                </a:solidFill>
              </a:rPr>
              <a:t> de ciclare</a:t>
            </a:r>
            <a:r>
              <a:rPr lang="en-US" sz="1800" dirty="0" smtClean="0">
                <a:solidFill>
                  <a:srgbClr val="003BB0"/>
                </a:solidFill>
              </a:rPr>
              <a:t>(</a:t>
            </a:r>
            <a:r>
              <a:rPr lang="ro-RO" sz="1800" dirty="0" smtClean="0">
                <a:solidFill>
                  <a:srgbClr val="003BB0"/>
                </a:solidFill>
              </a:rPr>
              <a:t>nu mai este nevoie sa se verifice daca indicele nu </a:t>
            </a:r>
            <a:r>
              <a:rPr lang="ro-RO" sz="1800" dirty="0" err="1" smtClean="0">
                <a:solidFill>
                  <a:srgbClr val="003BB0"/>
                </a:solidFill>
              </a:rPr>
              <a:t>depaseste</a:t>
            </a:r>
            <a:r>
              <a:rPr lang="ro-RO" sz="1800" dirty="0" smtClean="0">
                <a:solidFill>
                  <a:srgbClr val="003BB0"/>
                </a:solidFill>
              </a:rPr>
              <a:t> dimensiunea tabloului</a:t>
            </a:r>
            <a:r>
              <a:rPr lang="en-US" sz="1800" dirty="0" smtClean="0">
                <a:solidFill>
                  <a:srgbClr val="003BB0"/>
                </a:solidFill>
              </a:rPr>
              <a:t>)</a:t>
            </a:r>
            <a:r>
              <a:rPr lang="ro-RO" sz="1800" dirty="0" smtClean="0">
                <a:solidFill>
                  <a:srgbClr val="003BB0"/>
                </a:solidFill>
              </a:rPr>
              <a:t> deoarece in tablou exista sigur cel </a:t>
            </a:r>
            <a:r>
              <a:rPr lang="ro-RO" sz="1800" dirty="0" err="1" smtClean="0">
                <a:solidFill>
                  <a:srgbClr val="003BB0"/>
                </a:solidFill>
              </a:rPr>
              <a:t>putin</a:t>
            </a:r>
            <a:r>
              <a:rPr lang="ro-RO" sz="1800" dirty="0" smtClean="0">
                <a:solidFill>
                  <a:srgbClr val="003BB0"/>
                </a:solidFill>
              </a:rPr>
              <a:t> un element cu valoarea </a:t>
            </a:r>
            <a:r>
              <a:rPr lang="ro-RO" sz="1800" dirty="0" err="1" smtClean="0">
                <a:solidFill>
                  <a:srgbClr val="003BB0"/>
                </a:solidFill>
              </a:rPr>
              <a:t>cautata</a:t>
            </a:r>
            <a:r>
              <a:rPr lang="ro-RO" sz="1800" dirty="0" smtClean="0">
                <a:solidFill>
                  <a:srgbClr val="003BB0"/>
                </a:solidFill>
              </a:rPr>
              <a:t>. </a:t>
            </a:r>
            <a:endParaRPr lang="en-US" sz="1800" dirty="0" smtClean="0">
              <a:solidFill>
                <a:srgbClr val="003BB0"/>
              </a:solidFill>
            </a:endParaRPr>
          </a:p>
          <a:p>
            <a:pPr marL="0" indent="0" algn="just">
              <a:buFont typeface="Monotype Sorts" pitchFamily="64" charset="2"/>
              <a:buNone/>
              <a:defRPr/>
            </a:pPr>
            <a:endParaRPr lang="ro-RO" sz="1800" dirty="0"/>
          </a:p>
        </p:txBody>
      </p:sp>
      <p:grpSp>
        <p:nvGrpSpPr>
          <p:cNvPr id="2" name="Grupare 14"/>
          <p:cNvGrpSpPr>
            <a:grpSpLocks/>
          </p:cNvGrpSpPr>
          <p:nvPr/>
        </p:nvGrpSpPr>
        <p:grpSpPr bwMode="auto">
          <a:xfrm>
            <a:off x="5376863" y="3873500"/>
            <a:ext cx="696912" cy="790575"/>
            <a:chOff x="844951" y="2442260"/>
            <a:chExt cx="752355" cy="763926"/>
          </a:xfrm>
        </p:grpSpPr>
        <p:sp>
          <p:nvSpPr>
            <p:cNvPr id="16" name="Dreptunghi 15"/>
            <p:cNvSpPr/>
            <p:nvPr/>
          </p:nvSpPr>
          <p:spPr bwMode="auto">
            <a:xfrm>
              <a:off x="1007761" y="2650882"/>
              <a:ext cx="380462" cy="265380"/>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2</a:t>
              </a:r>
              <a:endParaRPr lang="ro-RO" dirty="0">
                <a:latin typeface="Courier New" pitchFamily="64" charset="0"/>
                <a:ea typeface="ＭＳ Ｐゴシック" pitchFamily="64" charset="-128"/>
              </a:endParaRPr>
            </a:p>
          </p:txBody>
        </p:sp>
        <p:sp>
          <p:nvSpPr>
            <p:cNvPr id="18465" name="CasetăText 16"/>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18" name="Conector drept cu săgeată 17"/>
            <p:cNvCxnSpPr>
              <a:stCxn id="16" idx="2"/>
            </p:cNvCxnSpPr>
            <p:nvPr/>
          </p:nvCxnSpPr>
          <p:spPr bwMode="auto">
            <a:xfrm rot="16200000" flipH="1">
              <a:off x="1055601" y="3058654"/>
              <a:ext cx="289923" cy="5141"/>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grpSp>
      <p:grpSp>
        <p:nvGrpSpPr>
          <p:cNvPr id="4" name="Grupare 4"/>
          <p:cNvGrpSpPr>
            <a:grpSpLocks/>
          </p:cNvGrpSpPr>
          <p:nvPr/>
        </p:nvGrpSpPr>
        <p:grpSpPr bwMode="auto">
          <a:xfrm>
            <a:off x="4427538" y="3873500"/>
            <a:ext cx="698500" cy="790575"/>
            <a:chOff x="844951" y="2442260"/>
            <a:chExt cx="752355" cy="763926"/>
          </a:xfrm>
        </p:grpSpPr>
        <p:sp>
          <p:nvSpPr>
            <p:cNvPr id="6" name="Dreptunghi 5"/>
            <p:cNvSpPr/>
            <p:nvPr/>
          </p:nvSpPr>
          <p:spPr bwMode="auto">
            <a:xfrm>
              <a:off x="1007391" y="2650882"/>
              <a:ext cx="381308" cy="265380"/>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0</a:t>
              </a:r>
              <a:endParaRPr lang="ro-RO" dirty="0">
                <a:latin typeface="Courier New" pitchFamily="64" charset="0"/>
                <a:ea typeface="ＭＳ Ｐゴシック" pitchFamily="64" charset="-128"/>
              </a:endParaRPr>
            </a:p>
          </p:txBody>
        </p:sp>
        <p:sp>
          <p:nvSpPr>
            <p:cNvPr id="18462" name="CasetăText 6"/>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8" name="Conector drept cu săgeată 7"/>
            <p:cNvCxnSpPr>
              <a:stCxn id="6" idx="2"/>
            </p:cNvCxnSpPr>
            <p:nvPr/>
          </p:nvCxnSpPr>
          <p:spPr bwMode="auto">
            <a:xfrm rot="16200000" flipH="1">
              <a:off x="1055648" y="3057805"/>
              <a:ext cx="289923" cy="6840"/>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grpSp>
      <p:grpSp>
        <p:nvGrpSpPr>
          <p:cNvPr id="5" name="Grupare 9"/>
          <p:cNvGrpSpPr>
            <a:grpSpLocks/>
          </p:cNvGrpSpPr>
          <p:nvPr/>
        </p:nvGrpSpPr>
        <p:grpSpPr bwMode="auto">
          <a:xfrm>
            <a:off x="4913313" y="3873500"/>
            <a:ext cx="698500" cy="790575"/>
            <a:chOff x="833934" y="2387175"/>
            <a:chExt cx="752355" cy="763927"/>
          </a:xfrm>
        </p:grpSpPr>
        <p:sp>
          <p:nvSpPr>
            <p:cNvPr id="11" name="Dreptunghi 10"/>
            <p:cNvSpPr/>
            <p:nvPr/>
          </p:nvSpPr>
          <p:spPr bwMode="auto">
            <a:xfrm>
              <a:off x="1006633" y="2595798"/>
              <a:ext cx="383017" cy="265381"/>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1</a:t>
              </a:r>
              <a:endParaRPr lang="ro-RO" dirty="0">
                <a:latin typeface="Courier New" pitchFamily="64" charset="0"/>
                <a:ea typeface="ＭＳ Ｐゴシック" pitchFamily="64" charset="-128"/>
              </a:endParaRPr>
            </a:p>
          </p:txBody>
        </p:sp>
        <p:sp>
          <p:nvSpPr>
            <p:cNvPr id="18459" name="CasetăText 11"/>
            <p:cNvSpPr txBox="1">
              <a:spLocks noChangeArrowheads="1"/>
            </p:cNvSpPr>
            <p:nvPr/>
          </p:nvSpPr>
          <p:spPr bwMode="auto">
            <a:xfrm>
              <a:off x="833934" y="2387175"/>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13" name="Conector drept cu săgeată 12"/>
            <p:cNvCxnSpPr>
              <a:stCxn id="11" idx="2"/>
            </p:cNvCxnSpPr>
            <p:nvPr/>
          </p:nvCxnSpPr>
          <p:spPr bwMode="auto">
            <a:xfrm rot="16200000" flipH="1">
              <a:off x="1055745" y="3003575"/>
              <a:ext cx="289924" cy="5130"/>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grpSp>
      <p:grpSp>
        <p:nvGrpSpPr>
          <p:cNvPr id="9" name="Grupare 19"/>
          <p:cNvGrpSpPr>
            <a:grpSpLocks/>
          </p:cNvGrpSpPr>
          <p:nvPr/>
        </p:nvGrpSpPr>
        <p:grpSpPr bwMode="auto">
          <a:xfrm>
            <a:off x="5840413" y="3873500"/>
            <a:ext cx="698500" cy="790575"/>
            <a:chOff x="844951" y="2442260"/>
            <a:chExt cx="752355" cy="763926"/>
          </a:xfrm>
        </p:grpSpPr>
        <p:sp>
          <p:nvSpPr>
            <p:cNvPr id="21" name="Dreptunghi 20"/>
            <p:cNvSpPr/>
            <p:nvPr/>
          </p:nvSpPr>
          <p:spPr bwMode="auto">
            <a:xfrm>
              <a:off x="1007391" y="2650882"/>
              <a:ext cx="381308" cy="265380"/>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3</a:t>
              </a:r>
              <a:endParaRPr lang="ro-RO" dirty="0">
                <a:latin typeface="Courier New" pitchFamily="64" charset="0"/>
                <a:ea typeface="ＭＳ Ｐゴシック" pitchFamily="64" charset="-128"/>
              </a:endParaRPr>
            </a:p>
          </p:txBody>
        </p:sp>
        <p:sp>
          <p:nvSpPr>
            <p:cNvPr id="18456" name="CasetăText 21"/>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23" name="Conector drept cu săgeată 22"/>
            <p:cNvCxnSpPr>
              <a:stCxn id="21" idx="2"/>
            </p:cNvCxnSpPr>
            <p:nvPr/>
          </p:nvCxnSpPr>
          <p:spPr bwMode="auto">
            <a:xfrm rot="16200000" flipH="1">
              <a:off x="1055648" y="3057805"/>
              <a:ext cx="289923" cy="6840"/>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grpSp>
      <p:grpSp>
        <p:nvGrpSpPr>
          <p:cNvPr id="10" name="Grupare 24"/>
          <p:cNvGrpSpPr>
            <a:grpSpLocks/>
          </p:cNvGrpSpPr>
          <p:nvPr/>
        </p:nvGrpSpPr>
        <p:grpSpPr bwMode="auto">
          <a:xfrm>
            <a:off x="6281738" y="3873500"/>
            <a:ext cx="696912" cy="790575"/>
            <a:chOff x="844951" y="2442260"/>
            <a:chExt cx="752355" cy="763926"/>
          </a:xfrm>
        </p:grpSpPr>
        <p:sp>
          <p:nvSpPr>
            <p:cNvPr id="26" name="Dreptunghi 25"/>
            <p:cNvSpPr/>
            <p:nvPr/>
          </p:nvSpPr>
          <p:spPr bwMode="auto">
            <a:xfrm>
              <a:off x="1007761" y="2650882"/>
              <a:ext cx="380462" cy="265380"/>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4</a:t>
              </a:r>
              <a:endParaRPr lang="ro-RO" dirty="0">
                <a:latin typeface="Courier New" pitchFamily="64" charset="0"/>
                <a:ea typeface="ＭＳ Ｐゴシック" pitchFamily="64" charset="-128"/>
              </a:endParaRPr>
            </a:p>
          </p:txBody>
        </p:sp>
        <p:sp>
          <p:nvSpPr>
            <p:cNvPr id="18453" name="CasetăText 26"/>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28" name="Conector drept cu săgeată 27"/>
            <p:cNvCxnSpPr>
              <a:stCxn id="26" idx="2"/>
            </p:cNvCxnSpPr>
            <p:nvPr/>
          </p:nvCxnSpPr>
          <p:spPr bwMode="auto">
            <a:xfrm rot="16200000" flipH="1">
              <a:off x="1055601" y="3058654"/>
              <a:ext cx="289923" cy="5141"/>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grpSp>
      <p:grpSp>
        <p:nvGrpSpPr>
          <p:cNvPr id="14" name="Grupare 29"/>
          <p:cNvGrpSpPr>
            <a:grpSpLocks/>
          </p:cNvGrpSpPr>
          <p:nvPr/>
        </p:nvGrpSpPr>
        <p:grpSpPr bwMode="auto">
          <a:xfrm>
            <a:off x="6721475" y="3873500"/>
            <a:ext cx="698500" cy="790575"/>
            <a:chOff x="844951" y="2442260"/>
            <a:chExt cx="752355" cy="763926"/>
          </a:xfrm>
        </p:grpSpPr>
        <p:sp>
          <p:nvSpPr>
            <p:cNvPr id="31" name="Dreptunghi 30"/>
            <p:cNvSpPr/>
            <p:nvPr/>
          </p:nvSpPr>
          <p:spPr bwMode="auto">
            <a:xfrm>
              <a:off x="1007392" y="2650882"/>
              <a:ext cx="381307" cy="265380"/>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5</a:t>
              </a:r>
              <a:endParaRPr lang="ro-RO" dirty="0">
                <a:latin typeface="Courier New" pitchFamily="64" charset="0"/>
                <a:ea typeface="ＭＳ Ｐゴシック" pitchFamily="64" charset="-128"/>
              </a:endParaRPr>
            </a:p>
          </p:txBody>
        </p:sp>
        <p:sp>
          <p:nvSpPr>
            <p:cNvPr id="18450" name="CasetăText 31"/>
            <p:cNvSpPr txBox="1">
              <a:spLocks noChangeArrowheads="1"/>
            </p:cNvSpPr>
            <p:nvPr/>
          </p:nvSpPr>
          <p:spPr bwMode="auto">
            <a:xfrm>
              <a:off x="844951" y="2442260"/>
              <a:ext cx="7523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gn="ctr">
                <a:lnSpc>
                  <a:spcPct val="100000"/>
                </a:lnSpc>
                <a:buClrTx/>
                <a:buSzTx/>
                <a:buFontTx/>
                <a:buNone/>
              </a:pPr>
              <a:r>
                <a:rPr kumimoji="0" lang="en-US" altLang="ro-RO" sz="1100" b="1">
                  <a:solidFill>
                    <a:schemeClr val="tx1"/>
                  </a:solidFill>
                  <a:latin typeface="Courier New" panose="02070309020205020404" pitchFamily="49" charset="0"/>
                </a:rPr>
                <a:t>index</a:t>
              </a:r>
              <a:endParaRPr kumimoji="0" lang="ro-RO" altLang="ro-RO" sz="1100" b="1">
                <a:solidFill>
                  <a:schemeClr val="tx1"/>
                </a:solidFill>
                <a:latin typeface="Courier New" panose="02070309020205020404" pitchFamily="49" charset="0"/>
              </a:endParaRPr>
            </a:p>
          </p:txBody>
        </p:sp>
        <p:cxnSp>
          <p:nvCxnSpPr>
            <p:cNvPr id="33" name="Conector drept cu săgeată 32"/>
            <p:cNvCxnSpPr>
              <a:stCxn id="31" idx="2"/>
            </p:cNvCxnSpPr>
            <p:nvPr/>
          </p:nvCxnSpPr>
          <p:spPr bwMode="auto">
            <a:xfrm rot="16200000" flipH="1">
              <a:off x="1055648" y="3057805"/>
              <a:ext cx="289923" cy="6840"/>
            </a:xfrm>
            <a:prstGeom prst="straightConnector1">
              <a:avLst/>
            </a:prstGeom>
            <a:solidFill>
              <a:schemeClr val="accent1"/>
            </a:solidFill>
            <a:ln w="19050" cap="flat" cmpd="sng" algn="ctr">
              <a:solidFill>
                <a:schemeClr val="bg2">
                  <a:lumMod val="50000"/>
                  <a:lumOff val="50000"/>
                </a:schemeClr>
              </a:solidFill>
              <a:prstDash val="solid"/>
              <a:round/>
              <a:headEnd type="none" w="med" len="med"/>
              <a:tailEnd type="arrow"/>
            </a:ln>
            <a:effectLst/>
          </p:spPr>
        </p:cxnSp>
      </p:grpSp>
      <p:grpSp>
        <p:nvGrpSpPr>
          <p:cNvPr id="15" name="Grupare 34"/>
          <p:cNvGrpSpPr/>
          <p:nvPr/>
        </p:nvGrpSpPr>
        <p:grpSpPr>
          <a:xfrm>
            <a:off x="7162036" y="3873174"/>
            <a:ext cx="698202" cy="791629"/>
            <a:chOff x="844951" y="2442260"/>
            <a:chExt cx="752355" cy="763926"/>
          </a:xfrm>
          <a:solidFill>
            <a:schemeClr val="accent1">
              <a:lumMod val="20000"/>
              <a:lumOff val="80000"/>
            </a:schemeClr>
          </a:solidFill>
        </p:grpSpPr>
        <p:sp>
          <p:nvSpPr>
            <p:cNvPr id="36" name="Dreptunghi 35"/>
            <p:cNvSpPr/>
            <p:nvPr/>
          </p:nvSpPr>
          <p:spPr bwMode="auto">
            <a:xfrm>
              <a:off x="1006996" y="2650603"/>
              <a:ext cx="381965" cy="266217"/>
            </a:xfrm>
            <a:prstGeom prst="rect">
              <a:avLst/>
            </a:prstGeom>
            <a:solidFill>
              <a:srgbClr val="00B050"/>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6</a:t>
              </a:r>
              <a:endParaRPr lang="ro-RO" dirty="0">
                <a:latin typeface="Courier New" pitchFamily="64" charset="0"/>
                <a:ea typeface="ＭＳ Ｐゴシック" pitchFamily="64" charset="-128"/>
              </a:endParaRPr>
            </a:p>
          </p:txBody>
        </p:sp>
        <p:sp>
          <p:nvSpPr>
            <p:cNvPr id="37" name="CasetăText 36"/>
            <p:cNvSpPr txBox="1"/>
            <p:nvPr/>
          </p:nvSpPr>
          <p:spPr>
            <a:xfrm>
              <a:off x="844951" y="2442260"/>
              <a:ext cx="752355" cy="261610"/>
            </a:xfrm>
            <a:prstGeom prst="rect">
              <a:avLst/>
            </a:prstGeom>
            <a:noFill/>
          </p:spPr>
          <p:txBody>
            <a:bodyPr>
              <a:spAutoFit/>
            </a:bodyPr>
            <a:lstStyle/>
            <a:p>
              <a:pPr algn="ctr">
                <a:defRPr/>
              </a:pPr>
              <a:r>
                <a:rPr lang="en-US" sz="1100" b="1" dirty="0">
                  <a:latin typeface="Courier New" pitchFamily="64" charset="0"/>
                  <a:ea typeface="ＭＳ Ｐゴシック" pitchFamily="64" charset="-128"/>
                </a:rPr>
                <a:t>index</a:t>
              </a:r>
              <a:endParaRPr lang="ro-RO" sz="1100" b="1" dirty="0">
                <a:latin typeface="Courier New" pitchFamily="64" charset="0"/>
                <a:ea typeface="ＭＳ Ｐゴシック" pitchFamily="64" charset="-128"/>
              </a:endParaRPr>
            </a:p>
          </p:txBody>
        </p:sp>
        <p:cxnSp>
          <p:nvCxnSpPr>
            <p:cNvPr id="38" name="Conector drept cu săgeată 37"/>
            <p:cNvCxnSpPr>
              <a:stCxn id="36" idx="2"/>
            </p:cNvCxnSpPr>
            <p:nvPr/>
          </p:nvCxnSpPr>
          <p:spPr bwMode="auto">
            <a:xfrm rot="16200000" flipH="1">
              <a:off x="1056190" y="3058609"/>
              <a:ext cx="289367" cy="5788"/>
            </a:xfrm>
            <a:prstGeom prst="straightConnector1">
              <a:avLst/>
            </a:prstGeom>
            <a:grpFill/>
            <a:ln w="19050" cap="flat" cmpd="sng" algn="ctr">
              <a:solidFill>
                <a:schemeClr val="bg2">
                  <a:lumMod val="50000"/>
                  <a:lumOff val="50000"/>
                </a:schemeClr>
              </a:solidFill>
              <a:prstDash val="solid"/>
              <a:round/>
              <a:headEnd type="none" w="med" len="med"/>
              <a:tailEnd type="arrow"/>
            </a:ln>
            <a:effectLst/>
          </p:spPr>
        </p:cxnSp>
      </p:grpSp>
      <p:pic>
        <p:nvPicPr>
          <p:cNvPr id="18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7700" y="4672013"/>
            <a:ext cx="3792538"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upare 41"/>
          <p:cNvGrpSpPr/>
          <p:nvPr/>
        </p:nvGrpSpPr>
        <p:grpSpPr>
          <a:xfrm>
            <a:off x="7640854" y="3859855"/>
            <a:ext cx="698202" cy="791629"/>
            <a:chOff x="844951" y="2442260"/>
            <a:chExt cx="752355" cy="763926"/>
          </a:xfrm>
          <a:solidFill>
            <a:schemeClr val="accent1">
              <a:lumMod val="20000"/>
              <a:lumOff val="80000"/>
            </a:schemeClr>
          </a:solidFill>
        </p:grpSpPr>
        <p:sp>
          <p:nvSpPr>
            <p:cNvPr id="43" name="Dreptunghi 42"/>
            <p:cNvSpPr/>
            <p:nvPr/>
          </p:nvSpPr>
          <p:spPr bwMode="auto">
            <a:xfrm>
              <a:off x="1006996" y="2650603"/>
              <a:ext cx="381965" cy="266217"/>
            </a:xfrm>
            <a:prstGeom prst="rect">
              <a:avLst/>
            </a:prstGeom>
            <a:solidFill>
              <a:schemeClr val="bg2">
                <a:lumMod val="10000"/>
                <a:lumOff val="90000"/>
              </a:schemeClr>
            </a:solidFill>
            <a:ln w="9525" cap="flat" cmpd="sng" algn="ctr">
              <a:solidFill>
                <a:schemeClr val="tx1"/>
              </a:solidFill>
              <a:prstDash val="solid"/>
              <a:round/>
              <a:headEnd type="none" w="med" len="med"/>
              <a:tailEnd type="none" w="med" len="med"/>
            </a:ln>
            <a:effectLst>
              <a:outerShdw blurRad="50800" dist="38100" algn="l" rotWithShape="0">
                <a:prstClr val="black">
                  <a:alpha val="40000"/>
                </a:prstClr>
              </a:outerShdw>
            </a:effectLst>
          </p:spPr>
          <p:txBody>
            <a:bodyPr/>
            <a:lstStyle/>
            <a:p>
              <a:pPr algn="ctr">
                <a:defRPr/>
              </a:pPr>
              <a:r>
                <a:rPr lang="en-US" dirty="0">
                  <a:latin typeface="Courier New" pitchFamily="64" charset="0"/>
                  <a:ea typeface="ＭＳ Ｐゴシック" pitchFamily="64" charset="-128"/>
                </a:rPr>
                <a:t>7</a:t>
              </a:r>
              <a:endParaRPr lang="ro-RO" dirty="0">
                <a:latin typeface="Courier New" pitchFamily="64" charset="0"/>
                <a:ea typeface="ＭＳ Ｐゴシック" pitchFamily="64" charset="-128"/>
              </a:endParaRPr>
            </a:p>
          </p:txBody>
        </p:sp>
        <p:sp>
          <p:nvSpPr>
            <p:cNvPr id="44" name="CasetăText 43"/>
            <p:cNvSpPr txBox="1"/>
            <p:nvPr/>
          </p:nvSpPr>
          <p:spPr>
            <a:xfrm>
              <a:off x="844951" y="2442260"/>
              <a:ext cx="752355" cy="261610"/>
            </a:xfrm>
            <a:prstGeom prst="rect">
              <a:avLst/>
            </a:prstGeom>
            <a:noFill/>
          </p:spPr>
          <p:txBody>
            <a:bodyPr>
              <a:spAutoFit/>
            </a:bodyPr>
            <a:lstStyle/>
            <a:p>
              <a:pPr algn="ctr">
                <a:defRPr/>
              </a:pPr>
              <a:r>
                <a:rPr lang="en-US" sz="1100" b="1" dirty="0">
                  <a:latin typeface="Courier New" pitchFamily="64" charset="0"/>
                  <a:ea typeface="ＭＳ Ｐゴシック" pitchFamily="64" charset="-128"/>
                </a:rPr>
                <a:t>index</a:t>
              </a:r>
              <a:endParaRPr lang="ro-RO" sz="1100" b="1" dirty="0">
                <a:latin typeface="Courier New" pitchFamily="64" charset="0"/>
                <a:ea typeface="ＭＳ Ｐゴシック" pitchFamily="64" charset="-128"/>
              </a:endParaRPr>
            </a:p>
          </p:txBody>
        </p:sp>
        <p:cxnSp>
          <p:nvCxnSpPr>
            <p:cNvPr id="45" name="Conector drept cu săgeată 44"/>
            <p:cNvCxnSpPr>
              <a:stCxn id="43" idx="2"/>
            </p:cNvCxnSpPr>
            <p:nvPr/>
          </p:nvCxnSpPr>
          <p:spPr bwMode="auto">
            <a:xfrm rot="16200000" flipH="1">
              <a:off x="1056190" y="3058609"/>
              <a:ext cx="289367" cy="5788"/>
            </a:xfrm>
            <a:prstGeom prst="straightConnector1">
              <a:avLst/>
            </a:prstGeom>
            <a:grpFill/>
            <a:ln w="19050" cap="flat" cmpd="sng" algn="ctr">
              <a:solidFill>
                <a:schemeClr val="bg2">
                  <a:lumMod val="50000"/>
                  <a:lumOff val="50000"/>
                </a:schemeClr>
              </a:solidFill>
              <a:prstDash val="solid"/>
              <a:round/>
              <a:headEnd type="none" w="med" len="med"/>
              <a:tailEnd type="arrow"/>
            </a:ln>
            <a:effectLst/>
          </p:spPr>
        </p:cxnSp>
      </p:grpSp>
      <p:sp>
        <p:nvSpPr>
          <p:cNvPr id="18444" name="CasetăText 46"/>
          <p:cNvSpPr txBox="1">
            <a:spLocks noChangeArrowheads="1"/>
          </p:cNvSpPr>
          <p:nvPr/>
        </p:nvSpPr>
        <p:spPr bwMode="auto">
          <a:xfrm>
            <a:off x="914400" y="3349625"/>
            <a:ext cx="398462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endParaRPr kumimoji="0" lang="en-US" altLang="ro-RO" sz="1800">
              <a:solidFill>
                <a:srgbClr val="00B050"/>
              </a:solidFill>
            </a:endParaRPr>
          </a:p>
          <a:p>
            <a:pPr>
              <a:lnSpc>
                <a:spcPct val="100000"/>
              </a:lnSpc>
              <a:buClrTx/>
              <a:buSzTx/>
              <a:buFontTx/>
              <a:buNone/>
            </a:pPr>
            <a:r>
              <a:rPr kumimoji="0" lang="en-US" altLang="ro-RO" sz="1800">
                <a:solidFill>
                  <a:srgbClr val="00B050"/>
                </a:solidFill>
              </a:rPr>
              <a:t>//se citeste vectorul si nr. cautat…</a:t>
            </a:r>
            <a:endParaRPr kumimoji="0" lang="ro-RO" altLang="ro-RO" sz="1800">
              <a:solidFill>
                <a:srgbClr val="00B050"/>
              </a:solidFill>
            </a:endParaRPr>
          </a:p>
          <a:p>
            <a:pPr>
              <a:lnSpc>
                <a:spcPct val="100000"/>
              </a:lnSpc>
              <a:buClrTx/>
              <a:buSzTx/>
              <a:buFontTx/>
              <a:buNone/>
            </a:pPr>
            <a:r>
              <a:rPr kumimoji="0" lang="ro-RO" altLang="ro-RO" sz="1800">
                <a:solidFill>
                  <a:srgbClr val="00B050"/>
                </a:solidFill>
              </a:rPr>
              <a:t>i=</a:t>
            </a:r>
            <a:r>
              <a:rPr kumimoji="0" lang="en-US" altLang="ro-RO" sz="1800">
                <a:solidFill>
                  <a:srgbClr val="00B050"/>
                </a:solidFill>
              </a:rPr>
              <a:t>0</a:t>
            </a:r>
            <a:r>
              <a:rPr kumimoji="0" lang="ro-RO" altLang="ro-RO" sz="1800">
                <a:solidFill>
                  <a:srgbClr val="00B050"/>
                </a:solidFill>
              </a:rPr>
              <a:t>;</a:t>
            </a:r>
            <a:r>
              <a:rPr kumimoji="0" lang="en-US" altLang="ro-RO" sz="1800">
                <a:solidFill>
                  <a:srgbClr val="00B050"/>
                </a:solidFill>
              </a:rPr>
              <a:t> </a:t>
            </a:r>
          </a:p>
          <a:p>
            <a:pPr>
              <a:lnSpc>
                <a:spcPct val="100000"/>
              </a:lnSpc>
              <a:buClrTx/>
              <a:buSzTx/>
              <a:buFontTx/>
              <a:buNone/>
            </a:pPr>
            <a:r>
              <a:rPr kumimoji="0" lang="en-US" altLang="ro-RO" sz="1800">
                <a:solidFill>
                  <a:srgbClr val="00B050"/>
                </a:solidFill>
              </a:rPr>
              <a:t>a[n]=x;</a:t>
            </a:r>
          </a:p>
          <a:p>
            <a:pPr>
              <a:lnSpc>
                <a:spcPct val="100000"/>
              </a:lnSpc>
              <a:buClrTx/>
              <a:buSzTx/>
              <a:buFontTx/>
              <a:buNone/>
            </a:pPr>
            <a:r>
              <a:rPr kumimoji="0" lang="en-US" altLang="ro-RO" sz="1800">
                <a:solidFill>
                  <a:srgbClr val="00B050"/>
                </a:solidFill>
              </a:rPr>
              <a:t> </a:t>
            </a:r>
          </a:p>
          <a:p>
            <a:pPr>
              <a:lnSpc>
                <a:spcPct val="100000"/>
              </a:lnSpc>
              <a:buClrTx/>
              <a:buSzTx/>
              <a:buFontTx/>
              <a:buNone/>
            </a:pPr>
            <a:r>
              <a:rPr kumimoji="0" lang="nn-NO" altLang="ro-RO" sz="1800">
                <a:solidFill>
                  <a:srgbClr val="00B050"/>
                </a:solidFill>
              </a:rPr>
              <a:t>while (a[i]!=x)</a:t>
            </a:r>
          </a:p>
          <a:p>
            <a:pPr>
              <a:lnSpc>
                <a:spcPct val="100000"/>
              </a:lnSpc>
              <a:buClrTx/>
              <a:buSzTx/>
              <a:buFontTx/>
              <a:buNone/>
            </a:pPr>
            <a:r>
              <a:rPr kumimoji="0" lang="nn-NO" altLang="ro-RO" sz="1800">
                <a:solidFill>
                  <a:srgbClr val="00B050"/>
                </a:solidFill>
              </a:rPr>
              <a:t>	i++;</a:t>
            </a:r>
          </a:p>
          <a:p>
            <a:pPr>
              <a:lnSpc>
                <a:spcPct val="100000"/>
              </a:lnSpc>
              <a:buClrTx/>
              <a:buSzTx/>
              <a:buFontTx/>
              <a:buNone/>
            </a:pPr>
            <a:r>
              <a:rPr kumimoji="0" lang="en-US" altLang="ro-RO" sz="1800">
                <a:solidFill>
                  <a:srgbClr val="00B050"/>
                </a:solidFill>
              </a:rPr>
              <a:t>if </a:t>
            </a:r>
            <a:r>
              <a:rPr kumimoji="0" lang="en-US" altLang="ro-RO" sz="1800" b="1">
                <a:solidFill>
                  <a:srgbClr val="00B050"/>
                </a:solidFill>
              </a:rPr>
              <a:t>(</a:t>
            </a:r>
            <a:r>
              <a:rPr kumimoji="0" lang="en-US" altLang="ro-RO" sz="1800" b="1">
                <a:solidFill>
                  <a:srgbClr val="00B050"/>
                </a:solidFill>
                <a:latin typeface="Courier New" panose="02070309020205020404" pitchFamily="49" charset="0"/>
              </a:rPr>
              <a:t>i!=n</a:t>
            </a:r>
            <a:r>
              <a:rPr kumimoji="0" lang="en-US" altLang="ro-RO" sz="1800" b="1">
                <a:solidFill>
                  <a:srgbClr val="00B050"/>
                </a:solidFill>
              </a:rPr>
              <a:t>)</a:t>
            </a:r>
          </a:p>
          <a:p>
            <a:pPr>
              <a:lnSpc>
                <a:spcPct val="100000"/>
              </a:lnSpc>
              <a:buClrTx/>
              <a:buSzTx/>
              <a:buFontTx/>
              <a:buNone/>
            </a:pPr>
            <a:r>
              <a:rPr kumimoji="0" lang="en-US" altLang="ro-RO" sz="1800">
                <a:solidFill>
                  <a:srgbClr val="00B050"/>
                </a:solidFill>
              </a:rPr>
              <a:t>  cout&lt;&lt;“Nr. are indexul ”&lt;&lt;i;</a:t>
            </a:r>
          </a:p>
          <a:p>
            <a:pPr>
              <a:lnSpc>
                <a:spcPct val="100000"/>
              </a:lnSpc>
              <a:buClrTx/>
              <a:buSzTx/>
              <a:buFontTx/>
              <a:buNone/>
            </a:pPr>
            <a:r>
              <a:rPr kumimoji="0" lang="en-US" altLang="ro-RO" sz="1800">
                <a:solidFill>
                  <a:srgbClr val="00B050"/>
                </a:solidFill>
              </a:rPr>
              <a:t>  </a:t>
            </a:r>
            <a:r>
              <a:rPr kumimoji="0" lang="ro-RO" altLang="ro-RO" sz="1800">
                <a:solidFill>
                  <a:srgbClr val="00B050"/>
                </a:solidFill>
              </a:rPr>
              <a:t>else </a:t>
            </a:r>
            <a:r>
              <a:rPr kumimoji="0" lang="en-US" altLang="ro-RO" sz="1800">
                <a:solidFill>
                  <a:srgbClr val="00B050"/>
                </a:solidFill>
              </a:rPr>
              <a:t>cout&lt;&lt;“Nr. nu este in vector“;</a:t>
            </a:r>
            <a:endParaRPr kumimoji="0" lang="en-US" altLang="ro-RO" sz="1800">
              <a:solidFill>
                <a:schemeClr val="tx1"/>
              </a:solidFill>
              <a:latin typeface="Courier New" panose="02070309020205020404" pitchFamily="49" charset="0"/>
            </a:endParaRPr>
          </a:p>
        </p:txBody>
      </p:sp>
      <p:sp>
        <p:nvSpPr>
          <p:cNvPr id="54" name="Titlu 3"/>
          <p:cNvSpPr>
            <a:spLocks noGrp="1"/>
          </p:cNvSpPr>
          <p:nvPr>
            <p:ph type="title"/>
          </p:nvPr>
        </p:nvSpPr>
        <p:spPr>
          <a:xfrm>
            <a:off x="0" y="296908"/>
            <a:ext cx="9144000" cy="457200"/>
          </a:xfrm>
          <a:ln>
            <a:miter lim="800000"/>
            <a:headEnd/>
            <a:tailEnd/>
          </a:ln>
          <a:extLst/>
        </p:spPr>
        <p:txBody>
          <a:bodyPr/>
          <a:lstStyle/>
          <a:p>
            <a:pPr marL="514350" indent="-514350">
              <a:lnSpc>
                <a:spcPct val="200000"/>
              </a:lnSpc>
              <a:defRPr/>
            </a:pPr>
            <a:r>
              <a:rPr lang="en-US" sz="2800" b="1" dirty="0" smtClean="0">
                <a:solidFill>
                  <a:srgbClr val="00B050"/>
                </a:solidFill>
                <a:effectLst>
                  <a:innerShdw blurRad="63500" dist="50800" dir="16200000">
                    <a:prstClr val="black">
                      <a:alpha val="50000"/>
                    </a:prstClr>
                  </a:innerShdw>
                </a:effectLst>
              </a:rPr>
              <a:t>2. </a:t>
            </a:r>
            <a:r>
              <a:rPr lang="ro-RO" sz="2800" b="1" dirty="0" smtClean="0">
                <a:solidFill>
                  <a:srgbClr val="00B050"/>
                </a:solidFill>
              </a:rPr>
              <a:t>Tehnica fanionului</a:t>
            </a:r>
          </a:p>
        </p:txBody>
      </p:sp>
      <p:sp>
        <p:nvSpPr>
          <p:cNvPr id="57" name="Buton acțiune: Începere 56">
            <a:hlinkClick r:id="" action="ppaction://hlinkshowjump?jump=firstslide" highlightClick="1"/>
          </p:cNvPr>
          <p:cNvSpPr/>
          <p:nvPr/>
        </p:nvSpPr>
        <p:spPr bwMode="auto">
          <a:xfrm>
            <a:off x="7498081" y="6113416"/>
            <a:ext cx="822960" cy="431074"/>
          </a:xfrm>
          <a:prstGeom prst="actionButtonBeginning">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defRPr/>
            </a:pPr>
            <a:endParaRPr lang="ro-RO">
              <a:solidFill>
                <a:schemeClr val="tx1"/>
              </a:solidFill>
              <a:latin typeface="Courier New" pitchFamily="64" charset="0"/>
              <a:ea typeface="ＭＳ Ｐゴシック" pitchFamily="6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nodeType="afterGroup">
                            <p:stCondLst>
                              <p:cond delay="2000"/>
                            </p:stCondLst>
                            <p:childTnLst>
                              <p:par>
                                <p:cTn id="9" presetID="4" presetClass="exit" presetSubtype="16" fill="hold" nodeType="afterEffect">
                                  <p:stCondLst>
                                    <p:cond delay="0"/>
                                  </p:stCondLst>
                                  <p:childTnLst>
                                    <p:animEffect transition="out" filter="box(in)">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nodeType="afterGroup">
                            <p:stCondLst>
                              <p:cond delay="4500"/>
                            </p:stCondLst>
                            <p:childTnLst>
                              <p:par>
                                <p:cTn id="17" presetID="4" presetClass="exit" presetSubtype="16" fill="hold" nodeType="afterEffect">
                                  <p:stCondLst>
                                    <p:cond delay="0"/>
                                  </p:stCondLst>
                                  <p:childTnLst>
                                    <p:animEffect transition="out" filter="box(in)">
                                      <p:cBhvr>
                                        <p:cTn id="18" dur="1000"/>
                                        <p:tgtEl>
                                          <p:spTgt spid="5"/>
                                        </p:tgtEl>
                                      </p:cBhvr>
                                    </p:animEffect>
                                    <p:set>
                                      <p:cBhvr>
                                        <p:cTn id="19" dur="1" fill="hold">
                                          <p:stCondLst>
                                            <p:cond delay="999"/>
                                          </p:stCondLst>
                                        </p:cTn>
                                        <p:tgtEl>
                                          <p:spTgt spid="5"/>
                                        </p:tgtEl>
                                        <p:attrNameLst>
                                          <p:attrName>style.visibility</p:attrName>
                                        </p:attrNameLst>
                                      </p:cBhvr>
                                      <p:to>
                                        <p:strVal val="hidden"/>
                                      </p:to>
                                    </p:set>
                                  </p:childTnLst>
                                </p:cTn>
                              </p:par>
                            </p:childTnLst>
                          </p:cTn>
                        </p:par>
                        <p:par>
                          <p:cTn id="20" fill="hold" nodeType="afterGroup">
                            <p:stCondLst>
                              <p:cond delay="55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childTnLst>
                                </p:cTn>
                              </p:par>
                            </p:childTnLst>
                          </p:cTn>
                        </p:par>
                        <p:par>
                          <p:cTn id="24" fill="hold" nodeType="afterGroup">
                            <p:stCondLst>
                              <p:cond delay="6500"/>
                            </p:stCondLst>
                            <p:childTnLst>
                              <p:par>
                                <p:cTn id="25" presetID="4" presetClass="exit" presetSubtype="16" fill="hold" nodeType="afterEffect">
                                  <p:stCondLst>
                                    <p:cond delay="0"/>
                                  </p:stCondLst>
                                  <p:childTnLst>
                                    <p:animEffect transition="out" filter="box(in)">
                                      <p:cBhvr>
                                        <p:cTn id="26" dur="1000"/>
                                        <p:tgtEl>
                                          <p:spTgt spid="2"/>
                                        </p:tgtEl>
                                      </p:cBhvr>
                                    </p:animEffect>
                                    <p:set>
                                      <p:cBhvr>
                                        <p:cTn id="27" dur="1" fill="hold">
                                          <p:stCondLst>
                                            <p:cond delay="999"/>
                                          </p:stCondLst>
                                        </p:cTn>
                                        <p:tgtEl>
                                          <p:spTgt spid="2"/>
                                        </p:tgtEl>
                                        <p:attrNameLst>
                                          <p:attrName>style.visibility</p:attrName>
                                        </p:attrNameLst>
                                      </p:cBhvr>
                                      <p:to>
                                        <p:strVal val="hidden"/>
                                      </p:to>
                                    </p:set>
                                  </p:childTnLst>
                                </p:cTn>
                              </p:par>
                            </p:childTnLst>
                          </p:cTn>
                        </p:par>
                        <p:par>
                          <p:cTn id="28" fill="hold" nodeType="afterGroup">
                            <p:stCondLst>
                              <p:cond delay="75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par>
                          <p:cTn id="32" fill="hold" nodeType="afterGroup">
                            <p:stCondLst>
                              <p:cond delay="8500"/>
                            </p:stCondLst>
                            <p:childTnLst>
                              <p:par>
                                <p:cTn id="33" presetID="4" presetClass="exit" presetSubtype="16" fill="hold" nodeType="afterEffect">
                                  <p:stCondLst>
                                    <p:cond delay="0"/>
                                  </p:stCondLst>
                                  <p:childTnLst>
                                    <p:animEffect transition="out" filter="box(in)">
                                      <p:cBhvr>
                                        <p:cTn id="34" dur="1000"/>
                                        <p:tgtEl>
                                          <p:spTgt spid="9"/>
                                        </p:tgtEl>
                                      </p:cBhvr>
                                    </p:animEffect>
                                    <p:set>
                                      <p:cBhvr>
                                        <p:cTn id="35" dur="1" fill="hold">
                                          <p:stCondLst>
                                            <p:cond delay="999"/>
                                          </p:stCondLst>
                                        </p:cTn>
                                        <p:tgtEl>
                                          <p:spTgt spid="9"/>
                                        </p:tgtEl>
                                        <p:attrNameLst>
                                          <p:attrName>style.visibility</p:attrName>
                                        </p:attrNameLst>
                                      </p:cBhvr>
                                      <p:to>
                                        <p:strVal val="hidden"/>
                                      </p:to>
                                    </p:set>
                                  </p:childTnLst>
                                </p:cTn>
                              </p:par>
                            </p:childTnLst>
                          </p:cTn>
                        </p:par>
                        <p:par>
                          <p:cTn id="36" fill="hold" nodeType="afterGroup">
                            <p:stCondLst>
                              <p:cond delay="95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childTnLst>
                                </p:cTn>
                              </p:par>
                            </p:childTnLst>
                          </p:cTn>
                        </p:par>
                        <p:par>
                          <p:cTn id="40" fill="hold" nodeType="afterGroup">
                            <p:stCondLst>
                              <p:cond delay="10500"/>
                            </p:stCondLst>
                            <p:childTnLst>
                              <p:par>
                                <p:cTn id="41" presetID="4" presetClass="exit" presetSubtype="16" fill="hold" nodeType="afterEffect">
                                  <p:stCondLst>
                                    <p:cond delay="0"/>
                                  </p:stCondLst>
                                  <p:childTnLst>
                                    <p:animEffect transition="out" filter="box(in)">
                                      <p:cBhvr>
                                        <p:cTn id="42" dur="1000"/>
                                        <p:tgtEl>
                                          <p:spTgt spid="10"/>
                                        </p:tgtEl>
                                      </p:cBhvr>
                                    </p:animEffect>
                                    <p:set>
                                      <p:cBhvr>
                                        <p:cTn id="43" dur="1" fill="hold">
                                          <p:stCondLst>
                                            <p:cond delay="999"/>
                                          </p:stCondLst>
                                        </p:cTn>
                                        <p:tgtEl>
                                          <p:spTgt spid="10"/>
                                        </p:tgtEl>
                                        <p:attrNameLst>
                                          <p:attrName>style.visibility</p:attrName>
                                        </p:attrNameLst>
                                      </p:cBhvr>
                                      <p:to>
                                        <p:strVal val="hidden"/>
                                      </p:to>
                                    </p:set>
                                  </p:childTnLst>
                                </p:cTn>
                              </p:par>
                            </p:childTnLst>
                          </p:cTn>
                        </p:par>
                        <p:par>
                          <p:cTn id="44" fill="hold" nodeType="afterGroup">
                            <p:stCondLst>
                              <p:cond delay="11500"/>
                            </p:stCondLst>
                            <p:childTnLst>
                              <p:par>
                                <p:cTn id="45" presetID="10" presetClass="entr" presetSubtype="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childTnLst>
                                </p:cTn>
                              </p:par>
                            </p:childTnLst>
                          </p:cTn>
                        </p:par>
                        <p:par>
                          <p:cTn id="48" fill="hold" nodeType="afterGroup">
                            <p:stCondLst>
                              <p:cond delay="12500"/>
                            </p:stCondLst>
                            <p:childTnLst>
                              <p:par>
                                <p:cTn id="49" presetID="4" presetClass="exit" presetSubtype="16" fill="hold" nodeType="afterEffect">
                                  <p:stCondLst>
                                    <p:cond delay="0"/>
                                  </p:stCondLst>
                                  <p:childTnLst>
                                    <p:animEffect transition="out" filter="box(in)">
                                      <p:cBhvr>
                                        <p:cTn id="50" dur="1000"/>
                                        <p:tgtEl>
                                          <p:spTgt spid="14"/>
                                        </p:tgtEl>
                                      </p:cBhvr>
                                    </p:animEffect>
                                    <p:set>
                                      <p:cBhvr>
                                        <p:cTn id="51" dur="1" fill="hold">
                                          <p:stCondLst>
                                            <p:cond delay="999"/>
                                          </p:stCondLst>
                                        </p:cTn>
                                        <p:tgtEl>
                                          <p:spTgt spid="14"/>
                                        </p:tgtEl>
                                        <p:attrNameLst>
                                          <p:attrName>style.visibility</p:attrName>
                                        </p:attrNameLst>
                                      </p:cBhvr>
                                      <p:to>
                                        <p:strVal val="hidden"/>
                                      </p:to>
                                    </p:set>
                                  </p:childTnLst>
                                </p:cTn>
                              </p:par>
                            </p:childTnLst>
                          </p:cTn>
                        </p:par>
                        <p:par>
                          <p:cTn id="52" fill="hold" nodeType="afterGroup">
                            <p:stCondLst>
                              <p:cond delay="135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childTnLst>
                                </p:cTn>
                              </p:par>
                            </p:childTnLst>
                          </p:cTn>
                        </p:par>
                        <p:par>
                          <p:cTn id="56" fill="hold" nodeType="afterGroup">
                            <p:stCondLst>
                              <p:cond delay="14500"/>
                            </p:stCondLst>
                            <p:childTnLst>
                              <p:par>
                                <p:cTn id="57" presetID="4" presetClass="exit" presetSubtype="16" fill="hold" nodeType="afterEffect">
                                  <p:stCondLst>
                                    <p:cond delay="0"/>
                                  </p:stCondLst>
                                  <p:childTnLst>
                                    <p:animEffect transition="out" filter="box(in)">
                                      <p:cBhvr>
                                        <p:cTn id="58" dur="1000"/>
                                        <p:tgtEl>
                                          <p:spTgt spid="15"/>
                                        </p:tgtEl>
                                      </p:cBhvr>
                                    </p:animEffect>
                                    <p:set>
                                      <p:cBhvr>
                                        <p:cTn id="59" dur="1" fill="hold">
                                          <p:stCondLst>
                                            <p:cond delay="999"/>
                                          </p:stCondLst>
                                        </p:cTn>
                                        <p:tgtEl>
                                          <p:spTgt spid="15"/>
                                        </p:tgtEl>
                                        <p:attrNameLst>
                                          <p:attrName>style.visibility</p:attrName>
                                        </p:attrNameLst>
                                      </p:cBhvr>
                                      <p:to>
                                        <p:strVal val="hidden"/>
                                      </p:to>
                                    </p:set>
                                  </p:childTnLst>
                                </p:cTn>
                              </p:par>
                            </p:childTnLst>
                          </p:cTn>
                        </p:par>
                        <p:par>
                          <p:cTn id="60" fill="hold" nodeType="afterGroup">
                            <p:stCondLst>
                              <p:cond delay="15500"/>
                            </p:stCondLst>
                            <p:childTnLst>
                              <p:par>
                                <p:cTn id="61" presetID="10" presetClass="entr" presetSubtype="0"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u 1"/>
          <p:cNvSpPr>
            <a:spLocks noGrp="1"/>
          </p:cNvSpPr>
          <p:nvPr>
            <p:ph type="title"/>
          </p:nvPr>
        </p:nvSpPr>
        <p:spPr>
          <a:xfrm>
            <a:off x="0" y="274638"/>
            <a:ext cx="9144000" cy="457200"/>
          </a:xfrm>
        </p:spPr>
        <p:txBody>
          <a:bodyPr/>
          <a:lstStyle/>
          <a:p>
            <a:r>
              <a:rPr lang="en-US" altLang="ro-RO" b="1" smtClean="0">
                <a:solidFill>
                  <a:srgbClr val="00B050"/>
                </a:solidFill>
              </a:rPr>
              <a:t>3.  </a:t>
            </a:r>
            <a:r>
              <a:rPr lang="ro-RO" altLang="ro-RO" b="1" smtClean="0">
                <a:solidFill>
                  <a:srgbClr val="00B050"/>
                </a:solidFill>
              </a:rPr>
              <a:t>Căutarea binară (logaritmică)</a:t>
            </a:r>
            <a:br>
              <a:rPr lang="ro-RO" altLang="ro-RO" b="1" smtClean="0">
                <a:solidFill>
                  <a:srgbClr val="00B050"/>
                </a:solidFill>
              </a:rPr>
            </a:br>
            <a:endParaRPr lang="ro-RO" altLang="ro-RO" smtClean="0"/>
          </a:p>
        </p:txBody>
      </p:sp>
      <p:sp>
        <p:nvSpPr>
          <p:cNvPr id="3" name="Substituent conținut 2"/>
          <p:cNvSpPr>
            <a:spLocks noGrp="1"/>
          </p:cNvSpPr>
          <p:nvPr>
            <p:ph idx="1"/>
          </p:nvPr>
        </p:nvSpPr>
        <p:spPr>
          <a:xfrm>
            <a:off x="609600" y="679450"/>
            <a:ext cx="7777163" cy="1541463"/>
          </a:xfrm>
        </p:spPr>
        <p:txBody>
          <a:bodyPr/>
          <a:lstStyle/>
          <a:p>
            <a:pPr marL="0" indent="0">
              <a:buFont typeface="Monotype Sorts" pitchFamily="64" charset="2"/>
              <a:buNone/>
              <a:defRPr/>
            </a:pPr>
            <a:r>
              <a:rPr lang="en-US" sz="1800" b="1" dirty="0" err="1" smtClean="0">
                <a:effectLst>
                  <a:outerShdw blurRad="50800" dist="38100" dir="2700000" algn="tl" rotWithShape="0">
                    <a:prstClr val="black">
                      <a:alpha val="40000"/>
                    </a:prstClr>
                  </a:outerShdw>
                </a:effectLst>
              </a:rPr>
              <a:t>Principiul</a:t>
            </a:r>
            <a:r>
              <a:rPr lang="en-US" sz="1800" b="1" dirty="0" smtClean="0">
                <a:effectLst>
                  <a:outerShdw blurRad="50800" dist="38100" dir="2700000" algn="tl" rotWithShape="0">
                    <a:prstClr val="black">
                      <a:alpha val="40000"/>
                    </a:prstClr>
                  </a:outerShdw>
                </a:effectLst>
              </a:rPr>
              <a:t> de </a:t>
            </a:r>
            <a:r>
              <a:rPr lang="en-US" sz="1800" b="1" dirty="0" err="1" smtClean="0">
                <a:effectLst>
                  <a:outerShdw blurRad="50800" dist="38100" dir="2700000" algn="tl" rotWithShape="0">
                    <a:prstClr val="black">
                      <a:alpha val="40000"/>
                    </a:prstClr>
                  </a:outerShdw>
                </a:effectLst>
              </a:rPr>
              <a:t>functionare</a:t>
            </a:r>
            <a:r>
              <a:rPr lang="en-US" sz="1800" b="1" dirty="0" smtClean="0"/>
              <a:t>: </a:t>
            </a:r>
            <a:r>
              <a:rPr lang="en-US" sz="1800" dirty="0" smtClean="0"/>
              <a:t> </a:t>
            </a:r>
          </a:p>
          <a:p>
            <a:pPr marL="0" indent="0">
              <a:buFont typeface="Monotype Sorts" pitchFamily="64" charset="2"/>
              <a:buNone/>
              <a:defRPr/>
            </a:pPr>
            <a:r>
              <a:rPr lang="en-US" sz="1800" dirty="0" smtClean="0"/>
              <a:t>	Se </a:t>
            </a:r>
            <a:r>
              <a:rPr lang="en-US" sz="1800" dirty="0" err="1" smtClean="0"/>
              <a:t>da</a:t>
            </a:r>
            <a:r>
              <a:rPr lang="en-US" sz="1800" dirty="0" smtClean="0"/>
              <a:t> o </a:t>
            </a:r>
            <a:r>
              <a:rPr lang="en-US" sz="1800" dirty="0" err="1" smtClean="0"/>
              <a:t>valoare</a:t>
            </a:r>
            <a:r>
              <a:rPr lang="en-US" sz="1800" dirty="0" smtClean="0"/>
              <a:t> x </a:t>
            </a:r>
            <a:r>
              <a:rPr lang="en-US" sz="1800" dirty="0" err="1" smtClean="0"/>
              <a:t>si</a:t>
            </a:r>
            <a:r>
              <a:rPr lang="en-US" sz="1800" dirty="0" smtClean="0"/>
              <a:t> un vector </a:t>
            </a:r>
            <a:r>
              <a:rPr lang="en-US" sz="1800" dirty="0" err="1" smtClean="0"/>
              <a:t>sortat</a:t>
            </a:r>
            <a:r>
              <a:rPr lang="en-US" sz="1800" dirty="0" smtClean="0"/>
              <a:t> a[]. </a:t>
            </a:r>
          </a:p>
          <a:p>
            <a:pPr marL="0" indent="0">
              <a:buFont typeface="Monotype Sorts" pitchFamily="64" charset="2"/>
              <a:buNone/>
              <a:defRPr/>
            </a:pPr>
            <a:r>
              <a:rPr lang="en-US" sz="1800" dirty="0" smtClean="0"/>
              <a:t>	</a:t>
            </a:r>
            <a:r>
              <a:rPr lang="en-US" sz="1800" dirty="0" err="1" smtClean="0"/>
              <a:t>Daca</a:t>
            </a:r>
            <a:r>
              <a:rPr lang="en-US" sz="1800" dirty="0" smtClean="0"/>
              <a:t> x se </a:t>
            </a:r>
            <a:r>
              <a:rPr lang="en-US" sz="1800" dirty="0" err="1" smtClean="0"/>
              <a:t>gaseste</a:t>
            </a:r>
            <a:r>
              <a:rPr lang="en-US" sz="1800" dirty="0" smtClean="0"/>
              <a:t> in </a:t>
            </a:r>
            <a:r>
              <a:rPr lang="en-US" sz="1800" dirty="0" err="1" smtClean="0"/>
              <a:t>vectorul</a:t>
            </a:r>
            <a:r>
              <a:rPr lang="en-US" sz="1800" dirty="0" smtClean="0"/>
              <a:t> a[], </a:t>
            </a:r>
            <a:r>
              <a:rPr lang="en-US" sz="1800" dirty="0" err="1" smtClean="0"/>
              <a:t>sa</a:t>
            </a:r>
            <a:r>
              <a:rPr lang="en-US" sz="1800" dirty="0" smtClean="0"/>
              <a:t> se </a:t>
            </a:r>
            <a:r>
              <a:rPr lang="en-US" sz="1800" dirty="0" err="1" smtClean="0"/>
              <a:t>indice</a:t>
            </a:r>
            <a:r>
              <a:rPr lang="en-US" sz="1800" dirty="0" smtClean="0"/>
              <a:t> </a:t>
            </a:r>
            <a:r>
              <a:rPr lang="en-US" sz="1800" dirty="0" err="1" smtClean="0"/>
              <a:t>pozitia</a:t>
            </a:r>
            <a:r>
              <a:rPr lang="en-US" sz="1800" dirty="0" smtClean="0"/>
              <a:t> la care 	se </a:t>
            </a:r>
            <a:r>
              <a:rPr lang="en-US" sz="1800" dirty="0" err="1" smtClean="0"/>
              <a:t>afla</a:t>
            </a:r>
            <a:r>
              <a:rPr lang="en-US" sz="1800" dirty="0"/>
              <a:t>.</a:t>
            </a:r>
            <a:r>
              <a:rPr lang="en-US" sz="1800" dirty="0" smtClean="0"/>
              <a:t> </a:t>
            </a:r>
          </a:p>
          <a:p>
            <a:pPr marL="0" indent="0">
              <a:buFont typeface="Monotype Sorts" pitchFamily="64" charset="2"/>
              <a:buNone/>
              <a:defRPr/>
            </a:pPr>
            <a:r>
              <a:rPr lang="en-US" sz="1800" b="1" dirty="0" err="1" smtClean="0">
                <a:effectLst>
                  <a:outerShdw blurRad="50800" dist="38100" dir="2700000" algn="tl" rotWithShape="0">
                    <a:prstClr val="black">
                      <a:alpha val="40000"/>
                    </a:prstClr>
                  </a:outerShdw>
                </a:effectLst>
              </a:rPr>
              <a:t>Elementul</a:t>
            </a:r>
            <a:r>
              <a:rPr lang="en-US" sz="1800" b="1" dirty="0" smtClean="0">
                <a:effectLst>
                  <a:outerShdw blurRad="50800" dist="38100" dir="2700000" algn="tl" rotWithShape="0">
                    <a:prstClr val="black">
                      <a:alpha val="40000"/>
                    </a:prstClr>
                  </a:outerShdw>
                </a:effectLst>
              </a:rPr>
              <a:t> </a:t>
            </a:r>
            <a:r>
              <a:rPr lang="en-US" sz="1800" b="1" dirty="0" err="1" smtClean="0">
                <a:effectLst>
                  <a:outerShdw blurRad="50800" dist="38100" dir="2700000" algn="tl" rotWithShape="0">
                    <a:prstClr val="black">
                      <a:alpha val="40000"/>
                    </a:prstClr>
                  </a:outerShdw>
                </a:effectLst>
              </a:rPr>
              <a:t>cautat</a:t>
            </a:r>
            <a:r>
              <a:rPr lang="en-US" sz="1800" b="1" dirty="0" smtClean="0">
                <a:effectLst>
                  <a:outerShdw blurRad="50800" dist="38100" dir="2700000" algn="tl" rotWithShape="0">
                    <a:prstClr val="black">
                      <a:alpha val="40000"/>
                    </a:prstClr>
                  </a:outerShdw>
                </a:effectLst>
              </a:rPr>
              <a:t> </a:t>
            </a:r>
            <a:r>
              <a:rPr lang="en-US" sz="1800" dirty="0" smtClean="0"/>
              <a:t>: x= 22</a:t>
            </a:r>
            <a:endParaRPr lang="ro-RO" sz="1800" dirty="0"/>
          </a:p>
        </p:txBody>
      </p:sp>
      <p:grpSp>
        <p:nvGrpSpPr>
          <p:cNvPr id="4" name="Grupare 9"/>
          <p:cNvGrpSpPr>
            <a:grpSpLocks/>
          </p:cNvGrpSpPr>
          <p:nvPr/>
        </p:nvGrpSpPr>
        <p:grpSpPr bwMode="auto">
          <a:xfrm>
            <a:off x="3611563" y="1900238"/>
            <a:ext cx="4941887" cy="1492250"/>
            <a:chOff x="2037146" y="2106591"/>
            <a:chExt cx="4941243" cy="1491448"/>
          </a:xfrm>
        </p:grpSpPr>
        <p:pic>
          <p:nvPicPr>
            <p:cNvPr id="1948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3014" y="2264539"/>
              <a:ext cx="4905375"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1" name="CasetăText 4"/>
            <p:cNvSpPr txBox="1">
              <a:spLocks noChangeArrowheads="1"/>
            </p:cNvSpPr>
            <p:nvPr/>
          </p:nvSpPr>
          <p:spPr bwMode="auto">
            <a:xfrm>
              <a:off x="2037146" y="2106591"/>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en-US" altLang="ro-RO" sz="1100" b="1">
                  <a:solidFill>
                    <a:schemeClr val="tx1"/>
                  </a:solidFill>
                  <a:latin typeface="Times New Roman" panose="02020603050405020304" pitchFamily="18" charset="0"/>
                  <a:cs typeface="Times New Roman" panose="02020603050405020304" pitchFamily="18" charset="0"/>
                </a:rPr>
                <a:t>prim</a:t>
              </a:r>
              <a:endParaRPr kumimoji="0" lang="ro-RO" altLang="ro-RO" sz="1100" b="1">
                <a:solidFill>
                  <a:schemeClr val="tx1"/>
                </a:solidFill>
                <a:latin typeface="Times New Roman" panose="02020603050405020304" pitchFamily="18" charset="0"/>
                <a:cs typeface="Times New Roman" panose="02020603050405020304" pitchFamily="18" charset="0"/>
              </a:endParaRPr>
            </a:p>
          </p:txBody>
        </p:sp>
        <p:sp>
          <p:nvSpPr>
            <p:cNvPr id="19482" name="CasetăText 5"/>
            <p:cNvSpPr txBox="1">
              <a:spLocks noChangeArrowheads="1"/>
            </p:cNvSpPr>
            <p:nvPr/>
          </p:nvSpPr>
          <p:spPr bwMode="auto">
            <a:xfrm>
              <a:off x="2571511" y="2120094"/>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ro-RO" altLang="ro-RO" sz="1100" b="1" noProof="1">
                  <a:solidFill>
                    <a:schemeClr val="tx1"/>
                  </a:solidFill>
                  <a:latin typeface="Times New Roman" panose="02020603050405020304" pitchFamily="18" charset="0"/>
                  <a:cs typeface="Times New Roman" panose="02020603050405020304" pitchFamily="18" charset="0"/>
                </a:rPr>
                <a:t>mijl</a:t>
              </a:r>
            </a:p>
          </p:txBody>
        </p:sp>
        <p:sp>
          <p:nvSpPr>
            <p:cNvPr id="19483" name="CasetăText 6"/>
            <p:cNvSpPr txBox="1">
              <a:spLocks noChangeArrowheads="1"/>
            </p:cNvSpPr>
            <p:nvPr/>
          </p:nvSpPr>
          <p:spPr bwMode="auto">
            <a:xfrm>
              <a:off x="3055718" y="2106591"/>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ro-RO" altLang="ro-RO" sz="1100" b="1" noProof="1">
                  <a:solidFill>
                    <a:schemeClr val="tx1"/>
                  </a:solidFill>
                  <a:latin typeface="Times New Roman" panose="02020603050405020304" pitchFamily="18" charset="0"/>
                  <a:cs typeface="Times New Roman" panose="02020603050405020304" pitchFamily="18" charset="0"/>
                </a:rPr>
                <a:t>ultim</a:t>
              </a:r>
            </a:p>
          </p:txBody>
        </p:sp>
      </p:grpSp>
      <p:grpSp>
        <p:nvGrpSpPr>
          <p:cNvPr id="9" name="Grupare 24"/>
          <p:cNvGrpSpPr>
            <a:grpSpLocks/>
          </p:cNvGrpSpPr>
          <p:nvPr/>
        </p:nvGrpSpPr>
        <p:grpSpPr bwMode="auto">
          <a:xfrm>
            <a:off x="1247775" y="3395663"/>
            <a:ext cx="4914900" cy="1489075"/>
            <a:chOff x="2357617" y="3499410"/>
            <a:chExt cx="4914900" cy="1490303"/>
          </a:xfrm>
        </p:grpSpPr>
        <p:grpSp>
          <p:nvGrpSpPr>
            <p:cNvPr id="19474" name="Grupare 16"/>
            <p:cNvGrpSpPr>
              <a:grpSpLocks/>
            </p:cNvGrpSpPr>
            <p:nvPr/>
          </p:nvGrpSpPr>
          <p:grpSpPr bwMode="auto">
            <a:xfrm>
              <a:off x="2357617" y="3499410"/>
              <a:ext cx="4914900" cy="1490303"/>
              <a:chOff x="2369191" y="3661456"/>
              <a:chExt cx="4914900" cy="1490303"/>
            </a:xfrm>
          </p:grpSpPr>
          <p:pic>
            <p:nvPicPr>
              <p:cNvPr id="1947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9191" y="3789684"/>
                <a:ext cx="49149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7" name="CasetăText 10"/>
              <p:cNvSpPr txBox="1">
                <a:spLocks noChangeArrowheads="1"/>
              </p:cNvSpPr>
              <p:nvPr/>
            </p:nvSpPr>
            <p:spPr bwMode="auto">
              <a:xfrm>
                <a:off x="4770702" y="3671102"/>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en-US" altLang="ro-RO" sz="1100" b="1">
                    <a:solidFill>
                      <a:schemeClr val="tx1"/>
                    </a:solidFill>
                    <a:latin typeface="Times New Roman" panose="02020603050405020304" pitchFamily="18" charset="0"/>
                    <a:cs typeface="Times New Roman" panose="02020603050405020304" pitchFamily="18" charset="0"/>
                  </a:rPr>
                  <a:t>prim</a:t>
                </a:r>
                <a:endParaRPr kumimoji="0" lang="ro-RO" altLang="ro-RO" sz="1100" b="1">
                  <a:solidFill>
                    <a:schemeClr val="tx1"/>
                  </a:solidFill>
                  <a:latin typeface="Times New Roman" panose="02020603050405020304" pitchFamily="18" charset="0"/>
                  <a:cs typeface="Times New Roman" panose="02020603050405020304" pitchFamily="18" charset="0"/>
                </a:endParaRPr>
              </a:p>
            </p:txBody>
          </p:sp>
          <p:sp>
            <p:nvSpPr>
              <p:cNvPr id="19478" name="CasetăText 11"/>
              <p:cNvSpPr txBox="1">
                <a:spLocks noChangeArrowheads="1"/>
              </p:cNvSpPr>
              <p:nvPr/>
            </p:nvSpPr>
            <p:spPr bwMode="auto">
              <a:xfrm>
                <a:off x="5281917" y="3661456"/>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ro-RO" altLang="ro-RO" sz="1100" b="1" noProof="1">
                    <a:solidFill>
                      <a:schemeClr val="tx1"/>
                    </a:solidFill>
                    <a:latin typeface="Times New Roman" panose="02020603050405020304" pitchFamily="18" charset="0"/>
                    <a:cs typeface="Times New Roman" panose="02020603050405020304" pitchFamily="18" charset="0"/>
                  </a:rPr>
                  <a:t>mijl</a:t>
                </a:r>
              </a:p>
            </p:txBody>
          </p:sp>
          <p:sp>
            <p:nvSpPr>
              <p:cNvPr id="19479" name="CasetăText 12"/>
              <p:cNvSpPr txBox="1">
                <a:spLocks noChangeArrowheads="1"/>
              </p:cNvSpPr>
              <p:nvPr/>
            </p:nvSpPr>
            <p:spPr bwMode="auto">
              <a:xfrm>
                <a:off x="5731399" y="3682677"/>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ro-RO" altLang="ro-RO" sz="1100" b="1" noProof="1">
                    <a:solidFill>
                      <a:schemeClr val="tx1"/>
                    </a:solidFill>
                    <a:latin typeface="Times New Roman" panose="02020603050405020304" pitchFamily="18" charset="0"/>
                    <a:cs typeface="Times New Roman" panose="02020603050405020304" pitchFamily="18" charset="0"/>
                  </a:rPr>
                  <a:t>ultim</a:t>
                </a:r>
              </a:p>
            </p:txBody>
          </p:sp>
        </p:grpSp>
        <p:cxnSp>
          <p:nvCxnSpPr>
            <p:cNvPr id="19475" name="Conector drept 23"/>
            <p:cNvCxnSpPr>
              <a:cxnSpLocks noChangeShapeType="1"/>
            </p:cNvCxnSpPr>
            <p:nvPr/>
          </p:nvCxnSpPr>
          <p:spPr bwMode="auto">
            <a:xfrm>
              <a:off x="2384385" y="4780344"/>
              <a:ext cx="2419109"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4" name="Grupare 29"/>
          <p:cNvGrpSpPr>
            <a:grpSpLocks/>
          </p:cNvGrpSpPr>
          <p:nvPr/>
        </p:nvGrpSpPr>
        <p:grpSpPr bwMode="auto">
          <a:xfrm>
            <a:off x="1279525" y="4967288"/>
            <a:ext cx="4895850" cy="1474787"/>
            <a:chOff x="1279123" y="4967467"/>
            <a:chExt cx="4895850" cy="1475231"/>
          </a:xfrm>
        </p:grpSpPr>
        <p:grpSp>
          <p:nvGrpSpPr>
            <p:cNvPr id="19467" name="Grupare 20"/>
            <p:cNvGrpSpPr>
              <a:grpSpLocks/>
            </p:cNvGrpSpPr>
            <p:nvPr/>
          </p:nvGrpSpPr>
          <p:grpSpPr bwMode="auto">
            <a:xfrm>
              <a:off x="1279123" y="4967467"/>
              <a:ext cx="4895850" cy="1475231"/>
              <a:chOff x="1279123" y="4967467"/>
              <a:chExt cx="4895850" cy="1475231"/>
            </a:xfrm>
          </p:grpSpPr>
          <p:pic>
            <p:nvPicPr>
              <p:cNvPr id="1947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123" y="5137773"/>
                <a:ext cx="489585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1" name="CasetăText 17"/>
              <p:cNvSpPr txBox="1">
                <a:spLocks noChangeArrowheads="1"/>
              </p:cNvSpPr>
              <p:nvPr/>
            </p:nvSpPr>
            <p:spPr bwMode="auto">
              <a:xfrm>
                <a:off x="2826155" y="4967467"/>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en-US" altLang="ro-RO" sz="1100" b="1">
                    <a:solidFill>
                      <a:schemeClr val="tx1"/>
                    </a:solidFill>
                    <a:latin typeface="Times New Roman" panose="02020603050405020304" pitchFamily="18" charset="0"/>
                    <a:cs typeface="Times New Roman" panose="02020603050405020304" pitchFamily="18" charset="0"/>
                  </a:rPr>
                  <a:t>prim</a:t>
                </a:r>
                <a:endParaRPr kumimoji="0" lang="ro-RO" altLang="ro-RO" sz="1100" b="1">
                  <a:solidFill>
                    <a:schemeClr val="tx1"/>
                  </a:solidFill>
                  <a:latin typeface="Times New Roman" panose="02020603050405020304" pitchFamily="18" charset="0"/>
                  <a:cs typeface="Times New Roman" panose="02020603050405020304" pitchFamily="18" charset="0"/>
                </a:endParaRPr>
              </a:p>
            </p:txBody>
          </p:sp>
          <p:sp>
            <p:nvSpPr>
              <p:cNvPr id="19472" name="CasetăText 18"/>
              <p:cNvSpPr txBox="1">
                <a:spLocks noChangeArrowheads="1"/>
              </p:cNvSpPr>
              <p:nvPr/>
            </p:nvSpPr>
            <p:spPr bwMode="auto">
              <a:xfrm>
                <a:off x="3360520" y="4980970"/>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ro-RO" altLang="ro-RO" sz="1100" b="1" noProof="1">
                    <a:solidFill>
                      <a:schemeClr val="tx1"/>
                    </a:solidFill>
                    <a:latin typeface="Times New Roman" panose="02020603050405020304" pitchFamily="18" charset="0"/>
                    <a:cs typeface="Times New Roman" panose="02020603050405020304" pitchFamily="18" charset="0"/>
                  </a:rPr>
                  <a:t>mijl</a:t>
                </a:r>
              </a:p>
            </p:txBody>
          </p:sp>
          <p:sp>
            <p:nvSpPr>
              <p:cNvPr id="19473" name="CasetăText 19"/>
              <p:cNvSpPr txBox="1">
                <a:spLocks noChangeArrowheads="1"/>
              </p:cNvSpPr>
              <p:nvPr/>
            </p:nvSpPr>
            <p:spPr bwMode="auto">
              <a:xfrm>
                <a:off x="3844727" y="4967467"/>
                <a:ext cx="567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ts val="2600"/>
                  </a:lnSpc>
                  <a:buClr>
                    <a:srgbClr val="003399"/>
                  </a:buClr>
                  <a:buSzPct val="50000"/>
                  <a:buFont typeface="Monotype Sorts"/>
                  <a:buChar char="•"/>
                  <a:defRPr kumimoji="1" sz="3200">
                    <a:solidFill>
                      <a:srgbClr val="003399"/>
                    </a:solidFill>
                    <a:latin typeface="Comic Sans MS" panose="030F0702030302020204" pitchFamily="66" charset="0"/>
                  </a:defRPr>
                </a:lvl1pPr>
                <a:lvl2pPr marL="742950" indent="-285750">
                  <a:lnSpc>
                    <a:spcPts val="2600"/>
                  </a:lnSpc>
                  <a:buClr>
                    <a:schemeClr val="tx1"/>
                  </a:buClr>
                  <a:buSzPct val="35000"/>
                  <a:buFont typeface="Monotype Sorts"/>
                  <a:buChar char="n"/>
                  <a:defRPr kumimoji="1" sz="2800">
                    <a:solidFill>
                      <a:schemeClr val="tx1"/>
                    </a:solidFill>
                    <a:latin typeface="Comic Sans MS" panose="030F0702030302020204" pitchFamily="66" charset="0"/>
                  </a:defRPr>
                </a:lvl2pPr>
                <a:lvl3pPr marL="1143000" indent="-228600">
                  <a:lnSpc>
                    <a:spcPts val="2600"/>
                  </a:lnSpc>
                  <a:buClr>
                    <a:schemeClr val="tx1"/>
                  </a:buClr>
                  <a:buSzPct val="80000"/>
                  <a:buChar char="–"/>
                  <a:defRPr kumimoji="1" sz="2400">
                    <a:solidFill>
                      <a:schemeClr val="tx1"/>
                    </a:solidFill>
                    <a:latin typeface="Comic Sans MS" panose="030F0702030302020204" pitchFamily="66" charset="0"/>
                  </a:defRPr>
                </a:lvl3pPr>
                <a:lvl4pPr marL="1600200" indent="-228600">
                  <a:lnSpc>
                    <a:spcPts val="2600"/>
                  </a:lnSpc>
                  <a:buClr>
                    <a:schemeClr val="tx1"/>
                  </a:buClr>
                  <a:buFont typeface="Wingdings" panose="05000000000000000000" pitchFamily="2" charset="2"/>
                  <a:buChar char="!"/>
                  <a:defRPr kumimoji="1" sz="2000">
                    <a:solidFill>
                      <a:schemeClr val="tx1"/>
                    </a:solidFill>
                    <a:latin typeface="Comic Sans MS" panose="030F0702030302020204" pitchFamily="66" charset="0"/>
                  </a:defRPr>
                </a:lvl4pPr>
                <a:lvl5pPr marL="2057400" indent="-228600">
                  <a:lnSpc>
                    <a:spcPts val="2600"/>
                  </a:lnSpc>
                  <a:buClr>
                    <a:schemeClr val="tx1"/>
                  </a:buClr>
                  <a:buSzPct val="100000"/>
                  <a:buChar char="–"/>
                  <a:defRPr kumimoji="1" sz="2000">
                    <a:solidFill>
                      <a:schemeClr val="tx1"/>
                    </a:solidFill>
                    <a:latin typeface="Comic Sans MS" panose="030F0702030302020204" pitchFamily="66" charset="0"/>
                  </a:defRPr>
                </a:lvl5pPr>
                <a:lvl6pPr marL="25146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6pPr>
                <a:lvl7pPr marL="29718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7pPr>
                <a:lvl8pPr marL="34290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8pPr>
                <a:lvl9pPr marL="3886200" indent="-228600" eaLnBrk="0" fontAlgn="base" hangingPunct="0">
                  <a:lnSpc>
                    <a:spcPts val="2600"/>
                  </a:lnSpc>
                  <a:spcBef>
                    <a:spcPct val="0"/>
                  </a:spcBef>
                  <a:spcAft>
                    <a:spcPct val="0"/>
                  </a:spcAft>
                  <a:buClr>
                    <a:schemeClr val="tx1"/>
                  </a:buClr>
                  <a:buSzPct val="100000"/>
                  <a:buChar char="–"/>
                  <a:defRPr kumimoji="1" sz="2000">
                    <a:solidFill>
                      <a:schemeClr val="tx1"/>
                    </a:solidFill>
                    <a:latin typeface="Comic Sans MS" panose="030F0702030302020204" pitchFamily="66" charset="0"/>
                  </a:defRPr>
                </a:lvl9pPr>
              </a:lstStyle>
              <a:p>
                <a:pPr>
                  <a:lnSpc>
                    <a:spcPct val="100000"/>
                  </a:lnSpc>
                  <a:buClrTx/>
                  <a:buSzTx/>
                  <a:buFontTx/>
                  <a:buNone/>
                </a:pPr>
                <a:r>
                  <a:rPr kumimoji="0" lang="ro-RO" altLang="ro-RO" sz="1100" b="1" noProof="1">
                    <a:solidFill>
                      <a:schemeClr val="tx1"/>
                    </a:solidFill>
                    <a:latin typeface="Times New Roman" panose="02020603050405020304" pitchFamily="18" charset="0"/>
                    <a:cs typeface="Times New Roman" panose="02020603050405020304" pitchFamily="18" charset="0"/>
                  </a:rPr>
                  <a:t>ultim</a:t>
                </a:r>
              </a:p>
            </p:txBody>
          </p:sp>
        </p:grpSp>
        <p:cxnSp>
          <p:nvCxnSpPr>
            <p:cNvPr id="19468" name="Conector drept 26"/>
            <p:cNvCxnSpPr>
              <a:cxnSpLocks noChangeShapeType="1"/>
            </p:cNvCxnSpPr>
            <p:nvPr/>
          </p:nvCxnSpPr>
          <p:spPr bwMode="auto">
            <a:xfrm>
              <a:off x="1284790" y="6285053"/>
              <a:ext cx="2419109"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9469" name="Conector drept 28"/>
            <p:cNvCxnSpPr>
              <a:cxnSpLocks noChangeShapeType="1"/>
            </p:cNvCxnSpPr>
            <p:nvPr/>
          </p:nvCxnSpPr>
          <p:spPr bwMode="auto">
            <a:xfrm>
              <a:off x="4537276" y="6250329"/>
              <a:ext cx="1608881"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8" name="Explicaţie în oval 7"/>
          <p:cNvSpPr/>
          <p:nvPr/>
        </p:nvSpPr>
        <p:spPr bwMode="auto">
          <a:xfrm>
            <a:off x="6072411" y="3557563"/>
            <a:ext cx="1174830" cy="335666"/>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lgn="ctr">
              <a:defRPr/>
            </a:pPr>
            <a:r>
              <a:rPr lang="en-US" dirty="0">
                <a:ln>
                  <a:solidFill>
                    <a:srgbClr val="00B050"/>
                  </a:solidFill>
                </a:ln>
                <a:latin typeface="Courier New" pitchFamily="64" charset="0"/>
                <a:ea typeface="ＭＳ Ｐゴシック" pitchFamily="64" charset="-128"/>
              </a:rPr>
              <a:t>22&gt;21</a:t>
            </a:r>
            <a:endParaRPr lang="ro-RO" dirty="0">
              <a:ln>
                <a:solidFill>
                  <a:srgbClr val="00B050"/>
                </a:solidFill>
              </a:ln>
              <a:latin typeface="Courier New" pitchFamily="64" charset="0"/>
              <a:ea typeface="ＭＳ Ｐゴシック" pitchFamily="64" charset="-128"/>
            </a:endParaRPr>
          </a:p>
        </p:txBody>
      </p:sp>
      <p:sp>
        <p:nvSpPr>
          <p:cNvPr id="15" name="Explicaţie în oval 14"/>
          <p:cNvSpPr/>
          <p:nvPr/>
        </p:nvSpPr>
        <p:spPr bwMode="auto">
          <a:xfrm>
            <a:off x="4528623" y="5075775"/>
            <a:ext cx="1174830" cy="335666"/>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lgn="ctr">
              <a:defRPr/>
            </a:pPr>
            <a:r>
              <a:rPr lang="en-US" dirty="0">
                <a:ln>
                  <a:solidFill>
                    <a:srgbClr val="00B050"/>
                  </a:solidFill>
                </a:ln>
                <a:latin typeface="Courier New" pitchFamily="64" charset="0"/>
                <a:ea typeface="ＭＳ Ｐゴシック" pitchFamily="64" charset="-128"/>
              </a:rPr>
              <a:t>22&lt;62</a:t>
            </a:r>
            <a:endParaRPr lang="ro-RO" dirty="0">
              <a:ln>
                <a:solidFill>
                  <a:srgbClr val="00B050"/>
                </a:solidFill>
              </a:ln>
              <a:latin typeface="Courier New" pitchFamily="64" charset="0"/>
              <a:ea typeface="ＭＳ Ｐゴシック" pitchFamily="64" charset="-128"/>
            </a:endParaRPr>
          </a:p>
        </p:txBody>
      </p:sp>
      <p:sp>
        <p:nvSpPr>
          <p:cNvPr id="22" name="Explicaţie în oval 21"/>
          <p:cNvSpPr/>
          <p:nvPr/>
        </p:nvSpPr>
        <p:spPr bwMode="auto">
          <a:xfrm>
            <a:off x="3852442" y="6522334"/>
            <a:ext cx="1174830" cy="335666"/>
          </a:xfrm>
          <a:prstGeom prst="wedgeEllipseCallout">
            <a:avLst>
              <a:gd name="adj1" fmla="val -34387"/>
              <a:gd name="adj2" fmla="val -124337"/>
            </a:avLst>
          </a:prstGeom>
          <a:solidFill>
            <a:srgbClr val="FFFF00"/>
          </a:solidFill>
          <a:ln w="9525" cap="flat" cmpd="sng" algn="ctr">
            <a:solidFill>
              <a:schemeClr val="tx1"/>
            </a:solidFill>
            <a:prstDash val="solid"/>
            <a:round/>
            <a:headEnd type="none" w="med" len="med"/>
            <a:tailEnd type="none" w="med" len="med"/>
          </a:ln>
          <a:effectLst/>
        </p:spPr>
        <p:txBody>
          <a:bodyPr/>
          <a:lstStyle/>
          <a:p>
            <a:pPr algn="ctr">
              <a:defRPr/>
            </a:pP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64" charset="0"/>
                <a:ea typeface="ＭＳ Ｐゴシック" pitchFamily="64" charset="-128"/>
              </a:rPr>
              <a:t>22==22</a:t>
            </a:r>
            <a:endParaRPr lang="ro-R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64" charset="0"/>
              <a:ea typeface="ＭＳ Ｐゴシック" pitchFamily="64" charset="-128"/>
            </a:endParaRPr>
          </a:p>
        </p:txBody>
      </p:sp>
      <p:sp>
        <p:nvSpPr>
          <p:cNvPr id="31" name="CasetăText 30"/>
          <p:cNvSpPr txBox="1"/>
          <p:nvPr/>
        </p:nvSpPr>
        <p:spPr>
          <a:xfrm>
            <a:off x="1" y="6539696"/>
            <a:ext cx="8484242" cy="369332"/>
          </a:xfrm>
          <a:prstGeom prst="rect">
            <a:avLst/>
          </a:prstGeom>
          <a:noFill/>
        </p:spPr>
        <p:txBody>
          <a:bodyPr>
            <a:spAutoFit/>
          </a:bodyPr>
          <a:lstStyle/>
          <a:p>
            <a:pPr algn="ctr">
              <a:defRPr/>
            </a:pP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Elementul</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22 se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gaseste</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in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vectorul</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a[]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pe</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pozitia</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mijl</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=6</a:t>
            </a:r>
            <a:endParaRPr lang="ro-RO"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ox(in)">
                                      <p:cBhvr>
                                        <p:cTn id="22" dur="500"/>
                                        <p:tgtEl>
                                          <p:spTgt spid="1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xit" presetSubtype="16" fill="hold" nodeType="clickEffect">
                                  <p:stCondLst>
                                    <p:cond delay="0"/>
                                  </p:stCondLst>
                                  <p:childTnLst>
                                    <p:animEffect transition="out" filter="box(in)">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par>
                                <p:cTn id="28" presetID="4" presetClass="exit" presetSubtype="16" fill="hold" nodeType="withEffect">
                                  <p:stCondLst>
                                    <p:cond delay="0"/>
                                  </p:stCondLst>
                                  <p:childTnLst>
                                    <p:animEffect transition="out" filter="box(in)">
                                      <p:cBhvr>
                                        <p:cTn id="29" dur="500"/>
                                        <p:tgtEl>
                                          <p:spTgt spid="9"/>
                                        </p:tgtEl>
                                      </p:cBhvr>
                                    </p:animEffect>
                                    <p:set>
                                      <p:cBhvr>
                                        <p:cTn id="30" dur="1" fill="hold">
                                          <p:stCondLst>
                                            <p:cond delay="499"/>
                                          </p:stCondLst>
                                        </p:cTn>
                                        <p:tgtEl>
                                          <p:spTgt spid="9"/>
                                        </p:tgtEl>
                                        <p:attrNameLst>
                                          <p:attrName>style.visibility</p:attrName>
                                        </p:attrNameLst>
                                      </p:cBhvr>
                                      <p:to>
                                        <p:strVal val="hidden"/>
                                      </p:to>
                                    </p:set>
                                  </p:childTnLst>
                                </p:cTn>
                              </p:par>
                              <p:par>
                                <p:cTn id="31" presetID="4" presetClass="exit" presetSubtype="16" fill="hold" nodeType="withEffect">
                                  <p:stCondLst>
                                    <p:cond delay="0"/>
                                  </p:stCondLst>
                                  <p:childTnLst>
                                    <p:animEffect transition="out" filter="box(in)">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par>
                                <p:cTn id="34" presetID="4" presetClass="exit" presetSubtype="16" fill="hold" nodeType="withEffect">
                                  <p:stCondLst>
                                    <p:cond delay="0"/>
                                  </p:stCondLst>
                                  <p:childTnLst>
                                    <p:animEffect transition="out" filter="box(in)">
                                      <p:cBhvr>
                                        <p:cTn id="35" dur="500"/>
                                        <p:tgtEl>
                                          <p:spTgt spid="4"/>
                                        </p:tgtEl>
                                      </p:cBhvr>
                                    </p:animEffect>
                                    <p:set>
                                      <p:cBhvr>
                                        <p:cTn id="36" dur="1" fill="hold">
                                          <p:stCondLst>
                                            <p:cond delay="499"/>
                                          </p:stCondLst>
                                        </p:cTn>
                                        <p:tgtEl>
                                          <p:spTgt spid="4"/>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4" presetClass="entr" presetSubtype="16"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box(in)">
                                      <p:cBhvr>
                                        <p:cTn id="46" dur="500"/>
                                        <p:tgtEl>
                                          <p:spTgt spid="22"/>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64" presetClass="path" presetSubtype="0" accel="50000" decel="50000" fill="hold" nodeType="clickEffect">
                                  <p:stCondLst>
                                    <p:cond delay="0"/>
                                  </p:stCondLst>
                                  <p:childTnLst>
                                    <p:animMotion origin="layout" path="M 0 0  L 0 -0.33302  E" pathEditMode="relative" ptsTypes="">
                                      <p:cBhvr>
                                        <p:cTn id="50" dur="2000" fill="hold"/>
                                        <p:tgtEl>
                                          <p:spTgt spid="14"/>
                                        </p:tgtEl>
                                        <p:attrNameLst>
                                          <p:attrName>ppt_x</p:attrName>
                                          <p:attrName>ppt_y</p:attrName>
                                        </p:attrNameLst>
                                      </p:cBhvr>
                                    </p:animMotion>
                                  </p:childTnLst>
                                </p:cTn>
                              </p:par>
                              <p:par>
                                <p:cTn id="51" presetID="64" presetClass="path" presetSubtype="0" accel="50000" decel="50000" fill="hold" nodeType="withEffect">
                                  <p:stCondLst>
                                    <p:cond delay="0"/>
                                  </p:stCondLst>
                                  <p:childTnLst>
                                    <p:animMotion origin="layout" path="M 0 0  L 0 -0.33302  E" pathEditMode="relative" ptsTypes="">
                                      <p:cBhvr>
                                        <p:cTn id="52" dur="2000" fill="hold"/>
                                        <p:tgtEl>
                                          <p:spTgt spid="22"/>
                                        </p:tgtEl>
                                        <p:attrNameLst>
                                          <p:attrName>ppt_x</p:attrName>
                                          <p:attrName>ppt_y</p:attrName>
                                        </p:attrNameLst>
                                      </p:cBhvr>
                                    </p:animMotion>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2000"/>
                                        <p:tgtEl>
                                          <p:spTgt spid="3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64" presetClass="path" presetSubtype="0" accel="50000" decel="50000" fill="hold" nodeType="clickEffect">
                                  <p:stCondLst>
                                    <p:cond delay="0"/>
                                  </p:stCondLst>
                                  <p:childTnLst>
                                    <p:animMotion origin="layout" path="M 1.11111E-6 2.79371E-6 L 1.11111E-6 -0.26226 " pathEditMode="relative" rAng="0" ptsTypes="AA">
                                      <p:cBhvr>
                                        <p:cTn id="61" dur="2000" fill="hold"/>
                                        <p:tgtEl>
                                          <p:spTgt spid="31"/>
                                        </p:tgtEl>
                                        <p:attrNameLst>
                                          <p:attrName>ppt_x</p:attrName>
                                          <p:attrName>ppt_y</p:attrName>
                                        </p:attrNameLst>
                                      </p:cBhvr>
                                      <p:rCtr x="0" y="-13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649288" y="1476375"/>
            <a:ext cx="7842250" cy="784225"/>
          </a:xfrm>
        </p:spPr>
        <p:txBody>
          <a:bodyPr/>
          <a:lstStyle/>
          <a:p>
            <a:pPr marL="0" indent="0">
              <a:buFont typeface="Monotype Sorts" pitchFamily="64" charset="2"/>
              <a:buNone/>
              <a:defRPr/>
            </a:pPr>
            <a:r>
              <a:rPr lang="en-US" sz="1800" b="1" dirty="0" err="1" smtClean="0">
                <a:effectLst>
                  <a:outerShdw blurRad="38100" dist="38100" dir="2700000" algn="tl">
                    <a:srgbClr val="000000">
                      <a:alpha val="43137"/>
                    </a:srgbClr>
                  </a:outerShdw>
                </a:effectLst>
              </a:rPr>
              <a:t>Exemplul</a:t>
            </a:r>
            <a:r>
              <a:rPr lang="en-US" sz="1800" b="1" dirty="0" smtClean="0">
                <a:effectLst>
                  <a:outerShdw blurRad="38100" dist="38100" dir="2700000" algn="tl">
                    <a:srgbClr val="000000">
                      <a:alpha val="43137"/>
                    </a:srgbClr>
                  </a:outerShdw>
                </a:effectLst>
              </a:rPr>
              <a:t> 2</a:t>
            </a:r>
            <a:r>
              <a:rPr lang="en-US" sz="1800" dirty="0" smtClean="0"/>
              <a:t> : </a:t>
            </a:r>
            <a:r>
              <a:rPr lang="ro-RO" sz="1800" dirty="0" smtClean="0"/>
              <a:t>	</a:t>
            </a:r>
            <a:r>
              <a:rPr lang="en-US" sz="1800" dirty="0" err="1" smtClean="0"/>
              <a:t>Cautarea</a:t>
            </a:r>
            <a:r>
              <a:rPr lang="en-US" sz="1800" dirty="0" smtClean="0"/>
              <a:t> </a:t>
            </a:r>
            <a:r>
              <a:rPr lang="en-US" sz="1800" dirty="0" err="1" smtClean="0"/>
              <a:t>binara</a:t>
            </a:r>
            <a:r>
              <a:rPr lang="en-US" sz="1800" dirty="0" smtClean="0"/>
              <a:t> a </a:t>
            </a:r>
            <a:r>
              <a:rPr lang="en-US" sz="1800" dirty="0" err="1" smtClean="0"/>
              <a:t>literei</a:t>
            </a:r>
            <a:r>
              <a:rPr lang="en-US" sz="1800" dirty="0" smtClean="0"/>
              <a:t> ‘j’ in </a:t>
            </a:r>
            <a:r>
              <a:rPr lang="en-US" sz="1800" dirty="0" err="1" smtClean="0"/>
              <a:t>sirul</a:t>
            </a:r>
            <a:endParaRPr lang="ro-RO" sz="1800" dirty="0" smtClean="0"/>
          </a:p>
          <a:p>
            <a:pPr marL="0" indent="0">
              <a:buFont typeface="Monotype Sorts" pitchFamily="64" charset="2"/>
              <a:buNone/>
              <a:defRPr/>
            </a:pPr>
            <a:r>
              <a:rPr lang="ro-RO" sz="1800" dirty="0" smtClean="0"/>
              <a:t>		</a:t>
            </a:r>
            <a:r>
              <a:rPr lang="en-US" sz="1800" dirty="0" smtClean="0"/>
              <a:t> char a[18]=“</a:t>
            </a:r>
            <a:r>
              <a:rPr lang="en-US" sz="1800" dirty="0" err="1" smtClean="0"/>
              <a:t>acdfghjlmoprsuvxz</a:t>
            </a:r>
            <a:r>
              <a:rPr lang="en-US" sz="1800" dirty="0" smtClean="0"/>
              <a:t>”</a:t>
            </a:r>
            <a:endParaRPr lang="ro-RO" sz="1800" dirty="0"/>
          </a:p>
        </p:txBody>
      </p:sp>
      <p:sp>
        <p:nvSpPr>
          <p:cNvPr id="7" name="Rectangle 2"/>
          <p:cNvSpPr txBox="1">
            <a:spLocks noChangeArrowheads="1"/>
          </p:cNvSpPr>
          <p:nvPr/>
        </p:nvSpPr>
        <p:spPr bwMode="auto">
          <a:xfrm>
            <a:off x="685800" y="141288"/>
            <a:ext cx="7772400" cy="685800"/>
          </a:xfrm>
          <a:prstGeom prst="rect">
            <a:avLst/>
          </a:prstGeom>
          <a:noFill/>
          <a:ln w="9525">
            <a:noFill/>
            <a:miter lim="800000"/>
            <a:headEnd/>
            <a:tailEnd/>
          </a:ln>
          <a:effectLst/>
        </p:spPr>
        <p:txBody>
          <a:bodyPr lIns="92075" tIns="46038" rIns="92075" bIns="46038" anchor="ctr"/>
          <a:lstStyle/>
          <a:p>
            <a:pPr algn="ctr">
              <a:lnSpc>
                <a:spcPct val="70000"/>
              </a:lnSpc>
              <a:defRPr/>
            </a:pPr>
            <a:r>
              <a:rPr lang="en-US" sz="2800" b="1" dirty="0">
                <a:solidFill>
                  <a:srgbClr val="00B050"/>
                </a:solidFill>
                <a:latin typeface="+mj-lt"/>
                <a:ea typeface="ＭＳ Ｐゴシック" pitchFamily="64" charset="-128"/>
              </a:rPr>
              <a:t>3.  </a:t>
            </a:r>
            <a:r>
              <a:rPr lang="ro-RO" sz="2800" b="1" dirty="0">
                <a:solidFill>
                  <a:srgbClr val="00B050"/>
                </a:solidFill>
                <a:latin typeface="+mj-lt"/>
                <a:ea typeface="ＭＳ Ｐゴシック" pitchFamily="64" charset="-128"/>
              </a:rPr>
              <a:t>Căutarea binară (logaritmică)</a:t>
            </a:r>
            <a:endParaRPr kumimoji="1" lang="en-CA" sz="2800" kern="0" dirty="0">
              <a:solidFill>
                <a:schemeClr val="hlink"/>
              </a:solidFill>
              <a:latin typeface="+mj-lt"/>
              <a:ea typeface="+mj-ea"/>
              <a:cs typeface="+mj-cs"/>
            </a:endParaRPr>
          </a:p>
        </p:txBody>
      </p:sp>
      <p:sp>
        <p:nvSpPr>
          <p:cNvPr id="8" name="Text Box 594"/>
          <p:cNvSpPr txBox="1">
            <a:spLocks noChangeArrowheads="1"/>
          </p:cNvSpPr>
          <p:nvPr/>
        </p:nvSpPr>
        <p:spPr bwMode="auto">
          <a:xfrm>
            <a:off x="694508" y="3958045"/>
            <a:ext cx="7467600" cy="307777"/>
          </a:xfrm>
          <a:prstGeom prst="rect">
            <a:avLst/>
          </a:prstGeom>
          <a:noFill/>
          <a:ln w="19050">
            <a:noFill/>
            <a:miter lim="800000"/>
            <a:headEnd/>
            <a:tailEnd/>
          </a:ln>
          <a:effectLst/>
        </p:spPr>
        <p:txBody>
          <a:bodyPr>
            <a:spAutoFit/>
          </a:bodyPr>
          <a:lstStyle/>
          <a:p>
            <a:pPr algn="ctr">
              <a:spcBef>
                <a:spcPct val="50000"/>
              </a:spcBef>
              <a:defRPr/>
            </a:pPr>
            <a:r>
              <a:rPr lang="en-US" b="1" dirty="0">
                <a:ln w="10541" cmpd="sng">
                  <a:solidFill>
                    <a:srgbClr val="00B05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ourier New" pitchFamily="64" charset="0"/>
                <a:ea typeface="ＭＳ Ｐゴシック" pitchFamily="64" charset="-128"/>
              </a:rPr>
              <a:t>a  c  d  f  g  h  j  l  m  o  p  r  s  u  v  x  z</a:t>
            </a:r>
          </a:p>
        </p:txBody>
      </p:sp>
      <p:sp>
        <p:nvSpPr>
          <p:cNvPr id="20485" name="Line 598"/>
          <p:cNvSpPr>
            <a:spLocks noChangeShapeType="1"/>
          </p:cNvSpPr>
          <p:nvPr/>
        </p:nvSpPr>
        <p:spPr bwMode="auto">
          <a:xfrm>
            <a:off x="1876425" y="3365500"/>
            <a:ext cx="0" cy="685800"/>
          </a:xfrm>
          <a:prstGeom prst="line">
            <a:avLst/>
          </a:prstGeom>
          <a:noFill/>
          <a:ln w="19050">
            <a:solidFill>
              <a:srgbClr val="66FF33"/>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6" name="CasetăText 15"/>
          <p:cNvSpPr txBox="1"/>
          <p:nvPr/>
        </p:nvSpPr>
        <p:spPr>
          <a:xfrm>
            <a:off x="1570038" y="3124200"/>
            <a:ext cx="658812" cy="307975"/>
          </a:xfrm>
          <a:prstGeom prst="rect">
            <a:avLst/>
          </a:prstGeom>
          <a:solidFill>
            <a:schemeClr val="bg2">
              <a:lumMod val="10000"/>
              <a:lumOff val="90000"/>
            </a:schemeClr>
          </a:solidFill>
        </p:spPr>
        <p:txBody>
          <a:bodyPr>
            <a:spAutoFit/>
          </a:bodyPr>
          <a:lstStyle/>
          <a:p>
            <a:pPr>
              <a:defRPr/>
            </a:pPr>
            <a:r>
              <a:rPr lang="en-US" dirty="0">
                <a:latin typeface="Courier New" pitchFamily="64" charset="0"/>
                <a:ea typeface="ＭＳ Ｐゴシック" pitchFamily="64" charset="-128"/>
              </a:rPr>
              <a:t>prim</a:t>
            </a:r>
            <a:endParaRPr lang="ro-RO" dirty="0">
              <a:latin typeface="Courier New" pitchFamily="64" charset="0"/>
              <a:ea typeface="ＭＳ Ｐゴシック" pitchFamily="64" charset="-128"/>
            </a:endParaRPr>
          </a:p>
        </p:txBody>
      </p:sp>
      <p:sp>
        <p:nvSpPr>
          <p:cNvPr id="20487" name="Line 596"/>
          <p:cNvSpPr>
            <a:spLocks noChangeShapeType="1"/>
          </p:cNvSpPr>
          <p:nvPr/>
        </p:nvSpPr>
        <p:spPr bwMode="auto">
          <a:xfrm>
            <a:off x="6991350" y="3365500"/>
            <a:ext cx="0" cy="685800"/>
          </a:xfrm>
          <a:prstGeom prst="line">
            <a:avLst/>
          </a:prstGeom>
          <a:noFill/>
          <a:ln w="19050">
            <a:solidFill>
              <a:srgbClr val="66FF33"/>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7" name="CasetăText 16"/>
          <p:cNvSpPr txBox="1"/>
          <p:nvPr/>
        </p:nvSpPr>
        <p:spPr>
          <a:xfrm>
            <a:off x="6629400" y="3044825"/>
            <a:ext cx="808038" cy="307975"/>
          </a:xfrm>
          <a:prstGeom prst="rect">
            <a:avLst/>
          </a:prstGeom>
          <a:solidFill>
            <a:schemeClr val="bg2">
              <a:lumMod val="10000"/>
              <a:lumOff val="90000"/>
            </a:schemeClr>
          </a:solidFill>
        </p:spPr>
        <p:txBody>
          <a:bodyPr>
            <a:spAutoFit/>
          </a:bodyPr>
          <a:lstStyle/>
          <a:p>
            <a:pPr>
              <a:defRPr/>
            </a:pPr>
            <a:r>
              <a:rPr lang="en-US" dirty="0" err="1">
                <a:latin typeface="Courier New" pitchFamily="64" charset="0"/>
                <a:ea typeface="ＭＳ Ｐゴシック" pitchFamily="64" charset="-128"/>
              </a:rPr>
              <a:t>ultim</a:t>
            </a:r>
            <a:endParaRPr lang="ro-RO" dirty="0">
              <a:latin typeface="Courier New" pitchFamily="64" charset="0"/>
              <a:ea typeface="ＭＳ Ｐゴシック" pitchFamily="64" charset="-128"/>
            </a:endParaRPr>
          </a:p>
        </p:txBody>
      </p:sp>
      <p:sp>
        <p:nvSpPr>
          <p:cNvPr id="20489" name="Line 600"/>
          <p:cNvSpPr>
            <a:spLocks noChangeShapeType="1"/>
          </p:cNvSpPr>
          <p:nvPr/>
        </p:nvSpPr>
        <p:spPr bwMode="auto">
          <a:xfrm flipV="1">
            <a:off x="4433888" y="4254500"/>
            <a:ext cx="0" cy="533400"/>
          </a:xfrm>
          <a:prstGeom prst="line">
            <a:avLst/>
          </a:prstGeom>
          <a:noFill/>
          <a:ln w="1905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8" name="CasetăText 17"/>
          <p:cNvSpPr txBox="1"/>
          <p:nvPr/>
        </p:nvSpPr>
        <p:spPr>
          <a:xfrm>
            <a:off x="4106863" y="4873625"/>
            <a:ext cx="658812" cy="307975"/>
          </a:xfrm>
          <a:prstGeom prst="rect">
            <a:avLst/>
          </a:prstGeom>
          <a:solidFill>
            <a:schemeClr val="bg2">
              <a:lumMod val="10000"/>
              <a:lumOff val="90000"/>
            </a:schemeClr>
          </a:solidFill>
        </p:spPr>
        <p:txBody>
          <a:bodyPr>
            <a:spAutoFit/>
          </a:bodyPr>
          <a:lstStyle/>
          <a:p>
            <a:pPr>
              <a:defRPr/>
            </a:pPr>
            <a:r>
              <a:rPr lang="en-US" dirty="0" err="1">
                <a:latin typeface="Courier New" pitchFamily="64" charset="0"/>
                <a:ea typeface="ＭＳ Ｐゴシック" pitchFamily="64" charset="-128"/>
              </a:rPr>
              <a:t>mijl</a:t>
            </a:r>
            <a:endParaRPr lang="ro-RO" dirty="0">
              <a:latin typeface="Courier New" pitchFamily="64" charset="0"/>
              <a:ea typeface="ＭＳ Ｐゴシック" pitchFamily="64" charset="-128"/>
            </a:endParaRPr>
          </a:p>
        </p:txBody>
      </p:sp>
      <p:graphicFrame>
        <p:nvGraphicFramePr>
          <p:cNvPr id="22" name="Tabel 21"/>
          <p:cNvGraphicFramePr>
            <a:graphicFrameLocks noGrp="1"/>
          </p:cNvGraphicFramePr>
          <p:nvPr/>
        </p:nvGraphicFramePr>
        <p:xfrm>
          <a:off x="1766888" y="4324350"/>
          <a:ext cx="5438776" cy="293688"/>
        </p:xfrm>
        <a:graphic>
          <a:graphicData uri="http://schemas.openxmlformats.org/drawingml/2006/table">
            <a:tbl>
              <a:tblPr firstRow="1" bandRow="1">
                <a:tableStyleId>{5C22544A-7EE6-4342-B048-85BDC9FD1C3A}</a:tableStyleId>
              </a:tblPr>
              <a:tblGrid>
                <a:gridCol w="254581"/>
                <a:gridCol w="300869"/>
                <a:gridCol w="335583"/>
                <a:gridCol w="289297"/>
                <a:gridCol w="358727"/>
                <a:gridCol w="324012"/>
                <a:gridCol w="300869"/>
                <a:gridCol w="335583"/>
                <a:gridCol w="347156"/>
                <a:gridCol w="266153"/>
                <a:gridCol w="324012"/>
                <a:gridCol w="324012"/>
                <a:gridCol w="358727"/>
                <a:gridCol w="324012"/>
                <a:gridCol w="312441"/>
                <a:gridCol w="312440"/>
                <a:gridCol w="370302"/>
              </a:tblGrid>
              <a:tr h="293688">
                <a:tc>
                  <a:txBody>
                    <a:bodyPr/>
                    <a:lstStyle/>
                    <a:p>
                      <a:pPr algn="ctr"/>
                      <a:r>
                        <a:rPr lang="en-US" sz="1100" dirty="0" smtClean="0">
                          <a:solidFill>
                            <a:schemeClr val="accent4">
                              <a:lumMod val="65000"/>
                              <a:lumOff val="35000"/>
                            </a:schemeClr>
                          </a:solidFill>
                        </a:rPr>
                        <a:t>1</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2</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3</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4</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5</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6</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7</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8</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9</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10</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11</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12</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13</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14</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15</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16</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17</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u 1"/>
          <p:cNvSpPr>
            <a:spLocks noGrp="1"/>
          </p:cNvSpPr>
          <p:nvPr>
            <p:ph type="title"/>
          </p:nvPr>
        </p:nvSpPr>
        <p:spPr>
          <a:xfrm>
            <a:off x="0" y="871538"/>
            <a:ext cx="9144000" cy="457200"/>
          </a:xfrm>
        </p:spPr>
        <p:txBody>
          <a:bodyPr/>
          <a:lstStyle/>
          <a:p>
            <a:r>
              <a:rPr lang="en-US" altLang="ro-RO" sz="2800" b="1" smtClean="0">
                <a:solidFill>
                  <a:srgbClr val="00B050"/>
                </a:solidFill>
              </a:rPr>
              <a:t>3.  </a:t>
            </a:r>
            <a:r>
              <a:rPr lang="ro-RO" altLang="ro-RO" sz="2800" b="1" smtClean="0">
                <a:solidFill>
                  <a:srgbClr val="00B050"/>
                </a:solidFill>
              </a:rPr>
              <a:t>Cautarea binara (logaritmica)</a:t>
            </a:r>
            <a:r>
              <a:rPr lang="en-CA" altLang="ro-RO" sz="2800" smtClean="0"/>
              <a:t/>
            </a:r>
            <a:br>
              <a:rPr lang="en-CA" altLang="ro-RO" sz="2800" smtClean="0"/>
            </a:br>
            <a:endParaRPr lang="ro-RO" altLang="ro-RO" sz="2800" smtClean="0"/>
          </a:p>
        </p:txBody>
      </p:sp>
      <p:sp>
        <p:nvSpPr>
          <p:cNvPr id="4" name="Text Box 3"/>
          <p:cNvSpPr txBox="1">
            <a:spLocks noChangeArrowheads="1"/>
          </p:cNvSpPr>
          <p:nvPr/>
        </p:nvSpPr>
        <p:spPr bwMode="auto">
          <a:xfrm>
            <a:off x="838200" y="3657600"/>
            <a:ext cx="7467600" cy="307777"/>
          </a:xfrm>
          <a:prstGeom prst="rect">
            <a:avLst/>
          </a:prstGeom>
          <a:noFill/>
          <a:ln w="19050">
            <a:noFill/>
            <a:miter lim="800000"/>
            <a:headEnd/>
            <a:tailEnd/>
          </a:ln>
          <a:effectLst/>
        </p:spPr>
        <p:txBody>
          <a:bodyPr>
            <a:spAutoFit/>
          </a:bodyPr>
          <a:lstStyle/>
          <a:p>
            <a:pPr algn="ctr">
              <a:spcBef>
                <a:spcPct val="50000"/>
              </a:spcBef>
              <a:defRPr/>
            </a:pPr>
            <a:r>
              <a:rPr lang="en-US" dirty="0">
                <a:solidFill>
                  <a:srgbClr val="66FF33"/>
                </a:solidFill>
                <a:effectLst>
                  <a:outerShdw blurRad="38100" dist="38100" dir="2700000" algn="tl">
                    <a:srgbClr val="000000"/>
                  </a:outerShdw>
                </a:effectLst>
                <a:latin typeface="Courier New" pitchFamily="64" charset="0"/>
                <a:ea typeface="ＭＳ Ｐゴシック" pitchFamily="64" charset="-128"/>
              </a:rPr>
              <a:t>a  c  d  f  g  h  j  l  m  </a:t>
            </a:r>
            <a:r>
              <a:rPr lang="en-US" strike="sngStrike" dirty="0">
                <a:solidFill>
                  <a:srgbClr val="FF3300"/>
                </a:solidFill>
                <a:effectLst>
                  <a:outerShdw blurRad="38100" dist="38100" dir="2700000" algn="tl">
                    <a:srgbClr val="000000"/>
                  </a:outerShdw>
                </a:effectLst>
                <a:latin typeface="Courier New" pitchFamily="64" charset="0"/>
                <a:ea typeface="ＭＳ Ｐゴシック" pitchFamily="64" charset="-128"/>
              </a:rPr>
              <a:t>o  p  r  s  u  v  x  z</a:t>
            </a:r>
          </a:p>
        </p:txBody>
      </p:sp>
      <p:grpSp>
        <p:nvGrpSpPr>
          <p:cNvPr id="3" name="Grupare 9"/>
          <p:cNvGrpSpPr>
            <a:grpSpLocks/>
          </p:cNvGrpSpPr>
          <p:nvPr/>
        </p:nvGrpSpPr>
        <p:grpSpPr bwMode="auto">
          <a:xfrm>
            <a:off x="1712913" y="2824163"/>
            <a:ext cx="660400" cy="925512"/>
            <a:chOff x="1713053" y="2824223"/>
            <a:chExt cx="659757" cy="925974"/>
          </a:xfrm>
        </p:grpSpPr>
        <p:sp>
          <p:nvSpPr>
            <p:cNvPr id="21553" name="Line 598"/>
            <p:cNvSpPr>
              <a:spLocks noChangeShapeType="1"/>
            </p:cNvSpPr>
            <p:nvPr/>
          </p:nvSpPr>
          <p:spPr bwMode="auto">
            <a:xfrm>
              <a:off x="2019782" y="3064397"/>
              <a:ext cx="0" cy="685800"/>
            </a:xfrm>
            <a:prstGeom prst="line">
              <a:avLst/>
            </a:prstGeom>
            <a:noFill/>
            <a:ln w="19050">
              <a:solidFill>
                <a:srgbClr val="66FF33"/>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2" name="CasetăText 11"/>
            <p:cNvSpPr txBox="1"/>
            <p:nvPr/>
          </p:nvSpPr>
          <p:spPr>
            <a:xfrm>
              <a:off x="1713053" y="2824223"/>
              <a:ext cx="659757" cy="308129"/>
            </a:xfrm>
            <a:prstGeom prst="rect">
              <a:avLst/>
            </a:prstGeom>
            <a:solidFill>
              <a:schemeClr val="bg2">
                <a:lumMod val="10000"/>
                <a:lumOff val="90000"/>
              </a:schemeClr>
            </a:solidFill>
          </p:spPr>
          <p:txBody>
            <a:bodyPr>
              <a:spAutoFit/>
            </a:bodyPr>
            <a:lstStyle/>
            <a:p>
              <a:pPr>
                <a:defRPr/>
              </a:pPr>
              <a:r>
                <a:rPr lang="en-US" dirty="0">
                  <a:latin typeface="Courier New" pitchFamily="64" charset="0"/>
                  <a:ea typeface="ＭＳ Ｐゴシック" pitchFamily="64" charset="-128"/>
                </a:rPr>
                <a:t>prim</a:t>
              </a:r>
              <a:endParaRPr lang="ro-RO" dirty="0">
                <a:latin typeface="Courier New" pitchFamily="64" charset="0"/>
                <a:ea typeface="ＭＳ Ｐゴシック" pitchFamily="64" charset="-128"/>
              </a:endParaRPr>
            </a:p>
          </p:txBody>
        </p:sp>
      </p:grpSp>
      <p:grpSp>
        <p:nvGrpSpPr>
          <p:cNvPr id="5" name="Grupare 12"/>
          <p:cNvGrpSpPr>
            <a:grpSpLocks/>
          </p:cNvGrpSpPr>
          <p:nvPr/>
        </p:nvGrpSpPr>
        <p:grpSpPr bwMode="auto">
          <a:xfrm>
            <a:off x="4203700" y="2744788"/>
            <a:ext cx="808038" cy="1004887"/>
            <a:chOff x="6773119" y="2745129"/>
            <a:chExt cx="808299" cy="1005068"/>
          </a:xfrm>
        </p:grpSpPr>
        <p:sp>
          <p:nvSpPr>
            <p:cNvPr id="21551" name="Line 596"/>
            <p:cNvSpPr>
              <a:spLocks noChangeShapeType="1"/>
            </p:cNvSpPr>
            <p:nvPr/>
          </p:nvSpPr>
          <p:spPr bwMode="auto">
            <a:xfrm>
              <a:off x="7135792" y="3064397"/>
              <a:ext cx="0" cy="685800"/>
            </a:xfrm>
            <a:prstGeom prst="line">
              <a:avLst/>
            </a:prstGeom>
            <a:noFill/>
            <a:ln w="19050">
              <a:solidFill>
                <a:srgbClr val="66FF33"/>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5" name="CasetăText 14"/>
            <p:cNvSpPr txBox="1"/>
            <p:nvPr/>
          </p:nvSpPr>
          <p:spPr>
            <a:xfrm>
              <a:off x="6773119" y="2745129"/>
              <a:ext cx="808299" cy="308030"/>
            </a:xfrm>
            <a:prstGeom prst="rect">
              <a:avLst/>
            </a:prstGeom>
            <a:solidFill>
              <a:schemeClr val="bg2">
                <a:lumMod val="10000"/>
                <a:lumOff val="90000"/>
              </a:schemeClr>
            </a:solidFill>
          </p:spPr>
          <p:txBody>
            <a:bodyPr>
              <a:spAutoFit/>
            </a:bodyPr>
            <a:lstStyle/>
            <a:p>
              <a:pPr>
                <a:defRPr/>
              </a:pPr>
              <a:r>
                <a:rPr lang="en-US" dirty="0" err="1">
                  <a:latin typeface="Courier New" pitchFamily="64" charset="0"/>
                  <a:ea typeface="ＭＳ Ｐゴシック" pitchFamily="64" charset="-128"/>
                </a:rPr>
                <a:t>ultim</a:t>
              </a:r>
              <a:endParaRPr lang="ro-RO" dirty="0">
                <a:latin typeface="Courier New" pitchFamily="64" charset="0"/>
                <a:ea typeface="ＭＳ Ｐゴシック" pitchFamily="64" charset="-128"/>
              </a:endParaRPr>
            </a:p>
          </p:txBody>
        </p:sp>
      </p:grpSp>
      <p:grpSp>
        <p:nvGrpSpPr>
          <p:cNvPr id="6" name="Grupare 15"/>
          <p:cNvGrpSpPr>
            <a:grpSpLocks/>
          </p:cNvGrpSpPr>
          <p:nvPr/>
        </p:nvGrpSpPr>
        <p:grpSpPr bwMode="auto">
          <a:xfrm>
            <a:off x="2941638" y="3965575"/>
            <a:ext cx="660400" cy="927100"/>
            <a:chOff x="4249838" y="3954683"/>
            <a:chExt cx="659757" cy="927023"/>
          </a:xfrm>
        </p:grpSpPr>
        <p:sp>
          <p:nvSpPr>
            <p:cNvPr id="21549" name="Line 600"/>
            <p:cNvSpPr>
              <a:spLocks noChangeShapeType="1"/>
            </p:cNvSpPr>
            <p:nvPr/>
          </p:nvSpPr>
          <p:spPr bwMode="auto">
            <a:xfrm flipV="1">
              <a:off x="4576823" y="3954683"/>
              <a:ext cx="0" cy="533400"/>
            </a:xfrm>
            <a:prstGeom prst="line">
              <a:avLst/>
            </a:prstGeom>
            <a:noFill/>
            <a:ln w="1905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8" name="CasetăText 17"/>
            <p:cNvSpPr txBox="1"/>
            <p:nvPr/>
          </p:nvSpPr>
          <p:spPr>
            <a:xfrm>
              <a:off x="4249838" y="4573757"/>
              <a:ext cx="659757" cy="307949"/>
            </a:xfrm>
            <a:prstGeom prst="rect">
              <a:avLst/>
            </a:prstGeom>
            <a:solidFill>
              <a:schemeClr val="bg2">
                <a:lumMod val="10000"/>
                <a:lumOff val="90000"/>
              </a:schemeClr>
            </a:solidFill>
          </p:spPr>
          <p:txBody>
            <a:bodyPr>
              <a:spAutoFit/>
            </a:bodyPr>
            <a:lstStyle/>
            <a:p>
              <a:pPr>
                <a:defRPr/>
              </a:pPr>
              <a:r>
                <a:rPr lang="en-US" dirty="0" err="1">
                  <a:latin typeface="Courier New" pitchFamily="64" charset="0"/>
                  <a:ea typeface="ＭＳ Ｐゴシック" pitchFamily="64" charset="-128"/>
                </a:rPr>
                <a:t>mijl</a:t>
              </a:r>
              <a:endParaRPr lang="ro-RO" dirty="0">
                <a:latin typeface="Courier New" pitchFamily="64" charset="0"/>
                <a:ea typeface="ＭＳ Ｐゴシック" pitchFamily="64" charset="-128"/>
              </a:endParaRPr>
            </a:p>
          </p:txBody>
        </p:sp>
      </p:grpSp>
      <p:graphicFrame>
        <p:nvGraphicFramePr>
          <p:cNvPr id="21" name="Tabel 20"/>
          <p:cNvGraphicFramePr>
            <a:graphicFrameLocks noGrp="1"/>
          </p:cNvGraphicFramePr>
          <p:nvPr/>
        </p:nvGraphicFramePr>
        <p:xfrm>
          <a:off x="1909763" y="4024313"/>
          <a:ext cx="5440361" cy="293687"/>
        </p:xfrm>
        <a:graphic>
          <a:graphicData uri="http://schemas.openxmlformats.org/drawingml/2006/table">
            <a:tbl>
              <a:tblPr firstRow="1" bandRow="1">
                <a:tableStyleId>{5C22544A-7EE6-4342-B048-85BDC9FD1C3A}</a:tableStyleId>
              </a:tblPr>
              <a:tblGrid>
                <a:gridCol w="254655"/>
                <a:gridCol w="300956"/>
                <a:gridCol w="335681"/>
                <a:gridCol w="289382"/>
                <a:gridCol w="358832"/>
                <a:gridCol w="324106"/>
                <a:gridCol w="300956"/>
                <a:gridCol w="335681"/>
                <a:gridCol w="347258"/>
                <a:gridCol w="266231"/>
                <a:gridCol w="324106"/>
                <a:gridCol w="324106"/>
                <a:gridCol w="358832"/>
                <a:gridCol w="324106"/>
                <a:gridCol w="312532"/>
                <a:gridCol w="312531"/>
                <a:gridCol w="370410"/>
              </a:tblGrid>
              <a:tr h="293687">
                <a:tc>
                  <a:txBody>
                    <a:bodyPr/>
                    <a:lstStyle/>
                    <a:p>
                      <a:pPr algn="ctr"/>
                      <a:r>
                        <a:rPr lang="en-US" sz="1100" dirty="0" smtClean="0">
                          <a:solidFill>
                            <a:schemeClr val="accent4">
                              <a:lumMod val="65000"/>
                              <a:lumOff val="35000"/>
                            </a:schemeClr>
                          </a:solidFill>
                        </a:rPr>
                        <a:t>1</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2</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3</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4</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5</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6</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7</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8</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9</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10</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11</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12</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13</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14</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15</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16</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17</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u 1"/>
          <p:cNvSpPr>
            <a:spLocks noGrp="1"/>
          </p:cNvSpPr>
          <p:nvPr>
            <p:ph type="title"/>
          </p:nvPr>
        </p:nvSpPr>
        <p:spPr>
          <a:xfrm>
            <a:off x="0" y="871538"/>
            <a:ext cx="9144000" cy="457200"/>
          </a:xfrm>
        </p:spPr>
        <p:txBody>
          <a:bodyPr/>
          <a:lstStyle/>
          <a:p>
            <a:r>
              <a:rPr lang="en-US" altLang="ro-RO" sz="3200" b="1" smtClean="0">
                <a:solidFill>
                  <a:srgbClr val="00B050"/>
                </a:solidFill>
              </a:rPr>
              <a:t>3.  </a:t>
            </a:r>
            <a:r>
              <a:rPr lang="ro-RO" altLang="ro-RO" sz="3200" b="1" smtClean="0">
                <a:solidFill>
                  <a:srgbClr val="00B050"/>
                </a:solidFill>
              </a:rPr>
              <a:t>Căutarea binară (logaritmică)</a:t>
            </a:r>
            <a:r>
              <a:rPr lang="en-CA" altLang="ro-RO" sz="3200" smtClean="0"/>
              <a:t/>
            </a:r>
            <a:br>
              <a:rPr lang="en-CA" altLang="ro-RO" sz="3200" smtClean="0"/>
            </a:br>
            <a:endParaRPr lang="ro-RO" altLang="ro-RO" sz="3200" smtClean="0"/>
          </a:p>
        </p:txBody>
      </p:sp>
      <p:sp>
        <p:nvSpPr>
          <p:cNvPr id="4" name="Text Box 3"/>
          <p:cNvSpPr txBox="1">
            <a:spLocks noChangeArrowheads="1"/>
          </p:cNvSpPr>
          <p:nvPr/>
        </p:nvSpPr>
        <p:spPr bwMode="auto">
          <a:xfrm>
            <a:off x="838200" y="3657600"/>
            <a:ext cx="7467600" cy="307777"/>
          </a:xfrm>
          <a:prstGeom prst="rect">
            <a:avLst/>
          </a:prstGeom>
          <a:noFill/>
          <a:ln w="19050">
            <a:noFill/>
            <a:miter lim="800000"/>
            <a:headEnd/>
            <a:tailEnd/>
          </a:ln>
          <a:effectLst/>
        </p:spPr>
        <p:txBody>
          <a:bodyPr>
            <a:spAutoFit/>
          </a:bodyPr>
          <a:lstStyle/>
          <a:p>
            <a:pPr algn="ctr">
              <a:spcBef>
                <a:spcPct val="50000"/>
              </a:spcBef>
              <a:defRPr/>
            </a:pPr>
            <a:r>
              <a:rPr lang="en-US" strike="sngStrike" dirty="0">
                <a:solidFill>
                  <a:srgbClr val="FF0000"/>
                </a:solidFill>
                <a:effectLst>
                  <a:outerShdw blurRad="38100" dist="38100" dir="2700000" algn="tl">
                    <a:srgbClr val="000000"/>
                  </a:outerShdw>
                </a:effectLst>
                <a:latin typeface="Courier New" pitchFamily="64" charset="0"/>
                <a:ea typeface="ＭＳ Ｐゴシック" pitchFamily="64" charset="-128"/>
              </a:rPr>
              <a:t>a  c  d  f  g</a:t>
            </a:r>
            <a:r>
              <a:rPr lang="en-US" dirty="0">
                <a:solidFill>
                  <a:srgbClr val="FF0000"/>
                </a:solidFill>
                <a:effectLst>
                  <a:outerShdw blurRad="38100" dist="38100" dir="2700000" algn="tl">
                    <a:srgbClr val="000000"/>
                  </a:outerShdw>
                </a:effectLst>
                <a:latin typeface="Courier New" pitchFamily="64" charset="0"/>
                <a:ea typeface="ＭＳ Ｐゴシック" pitchFamily="64" charset="-128"/>
              </a:rPr>
              <a:t>  </a:t>
            </a:r>
            <a:r>
              <a:rPr lang="en-US" dirty="0">
                <a:solidFill>
                  <a:srgbClr val="66FF33"/>
                </a:solidFill>
                <a:effectLst>
                  <a:outerShdw blurRad="38100" dist="38100" dir="2700000" algn="tl">
                    <a:srgbClr val="000000"/>
                  </a:outerShdw>
                </a:effectLst>
                <a:latin typeface="Courier New" pitchFamily="64" charset="0"/>
                <a:ea typeface="ＭＳ Ｐゴシック" pitchFamily="64" charset="-128"/>
              </a:rPr>
              <a:t>h  j  l  m  </a:t>
            </a:r>
            <a:r>
              <a:rPr lang="en-US" strike="sngStrike" dirty="0">
                <a:solidFill>
                  <a:srgbClr val="FF3300"/>
                </a:solidFill>
                <a:effectLst>
                  <a:outerShdw blurRad="38100" dist="38100" dir="2700000" algn="tl">
                    <a:srgbClr val="000000"/>
                  </a:outerShdw>
                </a:effectLst>
                <a:latin typeface="Courier New" pitchFamily="64" charset="0"/>
                <a:ea typeface="ＭＳ Ｐゴシック" pitchFamily="64" charset="-128"/>
              </a:rPr>
              <a:t>o  p  r  s  u  v  x  z</a:t>
            </a:r>
          </a:p>
        </p:txBody>
      </p:sp>
      <p:grpSp>
        <p:nvGrpSpPr>
          <p:cNvPr id="3" name="Grupare 4"/>
          <p:cNvGrpSpPr>
            <a:grpSpLocks/>
          </p:cNvGrpSpPr>
          <p:nvPr/>
        </p:nvGrpSpPr>
        <p:grpSpPr bwMode="auto">
          <a:xfrm>
            <a:off x="3298825" y="2881313"/>
            <a:ext cx="660400" cy="927100"/>
            <a:chOff x="1713053" y="2824223"/>
            <a:chExt cx="659757" cy="925974"/>
          </a:xfrm>
        </p:grpSpPr>
        <p:sp>
          <p:nvSpPr>
            <p:cNvPr id="22578" name="Line 598"/>
            <p:cNvSpPr>
              <a:spLocks noChangeShapeType="1"/>
            </p:cNvSpPr>
            <p:nvPr/>
          </p:nvSpPr>
          <p:spPr bwMode="auto">
            <a:xfrm>
              <a:off x="2019782" y="3064397"/>
              <a:ext cx="0" cy="685800"/>
            </a:xfrm>
            <a:prstGeom prst="line">
              <a:avLst/>
            </a:prstGeom>
            <a:noFill/>
            <a:ln w="19050">
              <a:solidFill>
                <a:srgbClr val="66FF33"/>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7" name="CasetăText 6"/>
            <p:cNvSpPr txBox="1"/>
            <p:nvPr/>
          </p:nvSpPr>
          <p:spPr>
            <a:xfrm>
              <a:off x="1713053" y="2824223"/>
              <a:ext cx="659757" cy="307601"/>
            </a:xfrm>
            <a:prstGeom prst="rect">
              <a:avLst/>
            </a:prstGeom>
            <a:solidFill>
              <a:schemeClr val="bg2">
                <a:lumMod val="10000"/>
                <a:lumOff val="90000"/>
              </a:schemeClr>
            </a:solidFill>
          </p:spPr>
          <p:txBody>
            <a:bodyPr>
              <a:spAutoFit/>
            </a:bodyPr>
            <a:lstStyle/>
            <a:p>
              <a:pPr>
                <a:defRPr/>
              </a:pPr>
              <a:r>
                <a:rPr lang="en-US" dirty="0">
                  <a:latin typeface="Courier New" pitchFamily="64" charset="0"/>
                  <a:ea typeface="ＭＳ Ｐゴシック" pitchFamily="64" charset="-128"/>
                </a:rPr>
                <a:t>prim</a:t>
              </a:r>
              <a:endParaRPr lang="ro-RO" dirty="0">
                <a:latin typeface="Courier New" pitchFamily="64" charset="0"/>
                <a:ea typeface="ＭＳ Ｐゴシック" pitchFamily="64" charset="-128"/>
              </a:endParaRPr>
            </a:p>
          </p:txBody>
        </p:sp>
      </p:grpSp>
      <p:grpSp>
        <p:nvGrpSpPr>
          <p:cNvPr id="5" name="Grupare 7"/>
          <p:cNvGrpSpPr>
            <a:grpSpLocks/>
          </p:cNvGrpSpPr>
          <p:nvPr/>
        </p:nvGrpSpPr>
        <p:grpSpPr bwMode="auto">
          <a:xfrm>
            <a:off x="4203700" y="2744788"/>
            <a:ext cx="808038" cy="1004887"/>
            <a:chOff x="6773119" y="2745129"/>
            <a:chExt cx="808299" cy="1005068"/>
          </a:xfrm>
        </p:grpSpPr>
        <p:sp>
          <p:nvSpPr>
            <p:cNvPr id="22576" name="Line 596"/>
            <p:cNvSpPr>
              <a:spLocks noChangeShapeType="1"/>
            </p:cNvSpPr>
            <p:nvPr/>
          </p:nvSpPr>
          <p:spPr bwMode="auto">
            <a:xfrm>
              <a:off x="7135792" y="3064397"/>
              <a:ext cx="0" cy="685800"/>
            </a:xfrm>
            <a:prstGeom prst="line">
              <a:avLst/>
            </a:prstGeom>
            <a:noFill/>
            <a:ln w="19050">
              <a:solidFill>
                <a:srgbClr val="66FF33"/>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0" name="CasetăText 9"/>
            <p:cNvSpPr txBox="1"/>
            <p:nvPr/>
          </p:nvSpPr>
          <p:spPr>
            <a:xfrm>
              <a:off x="6773119" y="2745129"/>
              <a:ext cx="808299" cy="308030"/>
            </a:xfrm>
            <a:prstGeom prst="rect">
              <a:avLst/>
            </a:prstGeom>
            <a:solidFill>
              <a:schemeClr val="bg2">
                <a:lumMod val="10000"/>
                <a:lumOff val="90000"/>
              </a:schemeClr>
            </a:solidFill>
          </p:spPr>
          <p:txBody>
            <a:bodyPr>
              <a:spAutoFit/>
            </a:bodyPr>
            <a:lstStyle/>
            <a:p>
              <a:pPr>
                <a:defRPr/>
              </a:pPr>
              <a:r>
                <a:rPr lang="en-US" dirty="0" err="1">
                  <a:latin typeface="Courier New" pitchFamily="64" charset="0"/>
                  <a:ea typeface="ＭＳ Ｐゴシック" pitchFamily="64" charset="-128"/>
                </a:rPr>
                <a:t>ultim</a:t>
              </a:r>
              <a:endParaRPr lang="ro-RO" dirty="0">
                <a:latin typeface="Courier New" pitchFamily="64" charset="0"/>
                <a:ea typeface="ＭＳ Ｐゴシック" pitchFamily="64" charset="-128"/>
              </a:endParaRPr>
            </a:p>
          </p:txBody>
        </p:sp>
      </p:grpSp>
      <p:grpSp>
        <p:nvGrpSpPr>
          <p:cNvPr id="8" name="Grupare 10"/>
          <p:cNvGrpSpPr>
            <a:grpSpLocks/>
          </p:cNvGrpSpPr>
          <p:nvPr/>
        </p:nvGrpSpPr>
        <p:grpSpPr bwMode="auto">
          <a:xfrm>
            <a:off x="3602038" y="3908425"/>
            <a:ext cx="658812" cy="927100"/>
            <a:chOff x="4249838" y="3954683"/>
            <a:chExt cx="659757" cy="927023"/>
          </a:xfrm>
        </p:grpSpPr>
        <p:sp>
          <p:nvSpPr>
            <p:cNvPr id="22574" name="Line 600"/>
            <p:cNvSpPr>
              <a:spLocks noChangeShapeType="1"/>
            </p:cNvSpPr>
            <p:nvPr/>
          </p:nvSpPr>
          <p:spPr bwMode="auto">
            <a:xfrm flipV="1">
              <a:off x="4576823" y="3954683"/>
              <a:ext cx="0" cy="533400"/>
            </a:xfrm>
            <a:prstGeom prst="line">
              <a:avLst/>
            </a:prstGeom>
            <a:noFill/>
            <a:ln w="1905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ro-RO"/>
            </a:p>
          </p:txBody>
        </p:sp>
        <p:sp>
          <p:nvSpPr>
            <p:cNvPr id="13" name="CasetăText 12"/>
            <p:cNvSpPr txBox="1"/>
            <p:nvPr/>
          </p:nvSpPr>
          <p:spPr>
            <a:xfrm>
              <a:off x="4249838" y="4573757"/>
              <a:ext cx="659757" cy="307949"/>
            </a:xfrm>
            <a:prstGeom prst="rect">
              <a:avLst/>
            </a:prstGeom>
            <a:solidFill>
              <a:schemeClr val="bg2">
                <a:lumMod val="10000"/>
                <a:lumOff val="90000"/>
              </a:schemeClr>
            </a:solidFill>
          </p:spPr>
          <p:txBody>
            <a:bodyPr>
              <a:spAutoFit/>
            </a:bodyPr>
            <a:lstStyle/>
            <a:p>
              <a:pPr>
                <a:defRPr/>
              </a:pPr>
              <a:r>
                <a:rPr lang="en-US" dirty="0" err="1">
                  <a:latin typeface="Courier New" pitchFamily="64" charset="0"/>
                  <a:ea typeface="ＭＳ Ｐゴシック" pitchFamily="64" charset="-128"/>
                </a:rPr>
                <a:t>mijl</a:t>
              </a:r>
              <a:endParaRPr lang="ro-RO" dirty="0">
                <a:latin typeface="Courier New" pitchFamily="64" charset="0"/>
                <a:ea typeface="ＭＳ Ｐゴシック" pitchFamily="64" charset="-128"/>
              </a:endParaRPr>
            </a:p>
          </p:txBody>
        </p:sp>
      </p:grpSp>
      <p:graphicFrame>
        <p:nvGraphicFramePr>
          <p:cNvPr id="14" name="Tabel 13"/>
          <p:cNvGraphicFramePr>
            <a:graphicFrameLocks noGrp="1"/>
          </p:cNvGraphicFramePr>
          <p:nvPr/>
        </p:nvGraphicFramePr>
        <p:xfrm>
          <a:off x="1909763" y="4024313"/>
          <a:ext cx="5440361" cy="293687"/>
        </p:xfrm>
        <a:graphic>
          <a:graphicData uri="http://schemas.openxmlformats.org/drawingml/2006/table">
            <a:tbl>
              <a:tblPr firstRow="1" bandRow="1">
                <a:tableStyleId>{5C22544A-7EE6-4342-B048-85BDC9FD1C3A}</a:tableStyleId>
              </a:tblPr>
              <a:tblGrid>
                <a:gridCol w="254655"/>
                <a:gridCol w="300956"/>
                <a:gridCol w="335681"/>
                <a:gridCol w="289382"/>
                <a:gridCol w="358832"/>
                <a:gridCol w="324106"/>
                <a:gridCol w="300956"/>
                <a:gridCol w="335681"/>
                <a:gridCol w="347258"/>
                <a:gridCol w="266231"/>
                <a:gridCol w="324106"/>
                <a:gridCol w="324106"/>
                <a:gridCol w="358832"/>
                <a:gridCol w="324106"/>
                <a:gridCol w="312532"/>
                <a:gridCol w="312531"/>
                <a:gridCol w="370410"/>
              </a:tblGrid>
              <a:tr h="293687">
                <a:tc>
                  <a:txBody>
                    <a:bodyPr/>
                    <a:lstStyle/>
                    <a:p>
                      <a:pPr algn="ctr"/>
                      <a:r>
                        <a:rPr lang="en-US" sz="1100" dirty="0" smtClean="0">
                          <a:solidFill>
                            <a:schemeClr val="accent4">
                              <a:lumMod val="65000"/>
                              <a:lumOff val="35000"/>
                            </a:schemeClr>
                          </a:solidFill>
                        </a:rPr>
                        <a:t>1</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2</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3</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4</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5</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6</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7</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8</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9</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10</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11</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12</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13</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14</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15</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16</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c>
                  <a:txBody>
                    <a:bodyPr/>
                    <a:lstStyle/>
                    <a:p>
                      <a:pPr algn="ctr"/>
                      <a:r>
                        <a:rPr lang="en-US" sz="1100" dirty="0" smtClean="0">
                          <a:solidFill>
                            <a:schemeClr val="accent4">
                              <a:lumMod val="65000"/>
                              <a:lumOff val="35000"/>
                            </a:schemeClr>
                          </a:solidFill>
                        </a:rPr>
                        <a:t>17</a:t>
                      </a:r>
                      <a:endParaRPr lang="ro-RO" sz="1100" dirty="0">
                        <a:solidFill>
                          <a:schemeClr val="accent4">
                            <a:lumMod val="65000"/>
                            <a:lumOff val="35000"/>
                          </a:schemeClr>
                        </a:solidFill>
                      </a:endParaRPr>
                    </a:p>
                  </a:txBody>
                  <a:tcPr marL="0" marR="0" marT="0" marB="0" anchor="ctr">
                    <a:solidFill>
                      <a:schemeClr val="tx2">
                        <a:lumMod val="40000"/>
                        <a:lumOff val="60000"/>
                        <a:alpha val="0"/>
                      </a:schemeClr>
                    </a:solidFill>
                  </a:tcPr>
                </a:tc>
              </a:tr>
            </a:tbl>
          </a:graphicData>
        </a:graphic>
      </p:graphicFrame>
      <p:sp>
        <p:nvSpPr>
          <p:cNvPr id="15" name="CasetăText 14"/>
          <p:cNvSpPr txBox="1"/>
          <p:nvPr/>
        </p:nvSpPr>
        <p:spPr>
          <a:xfrm>
            <a:off x="729206" y="5625296"/>
            <a:ext cx="8148576" cy="369332"/>
          </a:xfrm>
          <a:prstGeom prst="rect">
            <a:avLst/>
          </a:prstGeom>
          <a:noFill/>
        </p:spPr>
        <p:txBody>
          <a:bodyPr>
            <a:spAutoFit/>
          </a:bodyPr>
          <a:lstStyle/>
          <a:p>
            <a:pPr algn="ctr">
              <a:defRPr/>
            </a:pP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Elementul</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‘j’ se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gaseste</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in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vectorul</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a[]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pe</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pozitia</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 </a:t>
            </a:r>
            <a:r>
              <a:rPr lang="en-US" sz="1800" dirty="0" err="1">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mijl</a:t>
            </a:r>
            <a:r>
              <a:rPr lang="en-US"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rPr>
              <a:t>=7</a:t>
            </a:r>
            <a:endParaRPr lang="ro-RO" sz="1800" dirty="0">
              <a:ln w="12700">
                <a:solidFill>
                  <a:srgbClr val="FF5050"/>
                </a:solidFill>
              </a:ln>
              <a:solidFill>
                <a:srgbClr val="FF5050"/>
              </a:solidFill>
              <a:effectLst>
                <a:outerShdw blurRad="50800" dist="38100" dir="13500000" algn="br" rotWithShape="0">
                  <a:prstClr val="black">
                    <a:alpha val="40000"/>
                  </a:prstClr>
                </a:outerShdw>
              </a:effectLst>
              <a:latin typeface="Courier New" pitchFamily="64" charset="0"/>
              <a:ea typeface="ＭＳ Ｐゴシック" pitchFamily="6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4" presetClass="path" presetSubtype="0" accel="50000" decel="50000" fill="hold" nodeType="clickEffect">
                                  <p:stCondLst>
                                    <p:cond delay="0"/>
                                  </p:stCondLst>
                                  <p:childTnLst>
                                    <p:animMotion origin="layout" path="M 1.11111E-6 1.39685E-6 L -0.00122 -0.08025 " pathEditMode="relative" rAng="0" ptsTypes="AA">
                                      <p:cBhvr>
                                        <p:cTn id="26" dur="2000" fill="hold"/>
                                        <p:tgtEl>
                                          <p:spTgt spid="15"/>
                                        </p:tgtEl>
                                        <p:attrNameLst>
                                          <p:attrName>ppt_x</p:attrName>
                                          <p:attrName>ppt_y</p:attrName>
                                        </p:attrNameLst>
                                      </p:cBhvr>
                                      <p:rCtr x="-100" y="-4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rocs">
  <a:themeElements>
    <a:clrScheme name="">
      <a:dk1>
        <a:srgbClr val="000000"/>
      </a:dk1>
      <a:lt1>
        <a:srgbClr val="FFFFFF"/>
      </a:lt1>
      <a:dk2>
        <a:srgbClr val="C0C0C0"/>
      </a:dk2>
      <a:lt2>
        <a:srgbClr val="010000"/>
      </a:lt2>
      <a:accent1>
        <a:srgbClr val="CC0000"/>
      </a:accent1>
      <a:accent2>
        <a:srgbClr val="777777"/>
      </a:accent2>
      <a:accent3>
        <a:srgbClr val="FFFFFF"/>
      </a:accent3>
      <a:accent4>
        <a:srgbClr val="000000"/>
      </a:accent4>
      <a:accent5>
        <a:srgbClr val="E2AAAA"/>
      </a:accent5>
      <a:accent6>
        <a:srgbClr val="6B6B6B"/>
      </a:accent6>
      <a:hlink>
        <a:srgbClr val="4D4D4D"/>
      </a:hlink>
      <a:folHlink>
        <a:srgbClr val="003399"/>
      </a:folHlink>
    </a:clrScheme>
    <a:fontScheme name="introc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Courier New" pitchFamily="64"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Courier New" pitchFamily="64" charset="0"/>
            <a:ea typeface="ＭＳ Ｐゴシック" pitchFamily="64" charset="-128"/>
          </a:defRPr>
        </a:defPPr>
      </a:lstStyle>
    </a:lnDef>
  </a:objectDefaults>
  <a:extraClrSchemeLst>
    <a:extraClrScheme>
      <a:clrScheme name="introcs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introcs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introcs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cs 4">
        <a:dk1>
          <a:srgbClr val="000000"/>
        </a:dk1>
        <a:lt1>
          <a:srgbClr val="FFFFFF"/>
        </a:lt1>
        <a:dk2>
          <a:srgbClr val="336699"/>
        </a:dk2>
        <a:lt2>
          <a:srgbClr val="010000"/>
        </a:lt2>
        <a:accent1>
          <a:srgbClr val="CCECFF"/>
        </a:accent1>
        <a:accent2>
          <a:srgbClr val="FFFFCC"/>
        </a:accent2>
        <a:accent3>
          <a:srgbClr val="FFFFFF"/>
        </a:accent3>
        <a:accent4>
          <a:srgbClr val="000000"/>
        </a:accent4>
        <a:accent5>
          <a:srgbClr val="E2F4FF"/>
        </a:accent5>
        <a:accent6>
          <a:srgbClr val="E7E7B9"/>
        </a:accent6>
        <a:hlink>
          <a:srgbClr val="FF6600"/>
        </a:hlink>
        <a:folHlink>
          <a:srgbClr val="FFFFCC"/>
        </a:folHlink>
      </a:clrScheme>
      <a:clrMap bg1="lt1" tx1="dk1" bg2="lt2" tx2="dk2" accent1="accent1" accent2="accent2" accent3="accent3" accent4="accent4" accent5="accent5" accent6="accent6" hlink="hlink" folHlink="folHlink"/>
    </a:extraClrScheme>
    <a:extraClrScheme>
      <a:clrScheme name="introcs 5">
        <a:dk1>
          <a:srgbClr val="000000"/>
        </a:dk1>
        <a:lt1>
          <a:srgbClr val="FFFFFF"/>
        </a:lt1>
        <a:dk2>
          <a:srgbClr val="336699"/>
        </a:dk2>
        <a:lt2>
          <a:srgbClr val="010000"/>
        </a:lt2>
        <a:accent1>
          <a:srgbClr val="CCECFF"/>
        </a:accent1>
        <a:accent2>
          <a:srgbClr val="FFFFCC"/>
        </a:accent2>
        <a:accent3>
          <a:srgbClr val="FFFFFF"/>
        </a:accent3>
        <a:accent4>
          <a:srgbClr val="000000"/>
        </a:accent4>
        <a:accent5>
          <a:srgbClr val="E2F4FF"/>
        </a:accent5>
        <a:accent6>
          <a:srgbClr val="E7E7B9"/>
        </a:accent6>
        <a:hlink>
          <a:srgbClr val="FF6600"/>
        </a:hlink>
        <a:folHlink>
          <a:srgbClr val="660066"/>
        </a:folHlink>
      </a:clrScheme>
      <a:clrMap bg1="lt1" tx1="dk1" bg2="lt2" tx2="dk2" accent1="accent1" accent2="accent2" accent3="accent3" accent4="accent4" accent5="accent5" accent6="accent6" hlink="hlink" folHlink="folHlink"/>
    </a:extraClrScheme>
    <a:extraClrScheme>
      <a:clrScheme name="introcs 6">
        <a:dk1>
          <a:srgbClr val="000000"/>
        </a:dk1>
        <a:lt1>
          <a:srgbClr val="FFFFFF"/>
        </a:lt1>
        <a:dk2>
          <a:srgbClr val="336699"/>
        </a:dk2>
        <a:lt2>
          <a:srgbClr val="010000"/>
        </a:lt2>
        <a:accent1>
          <a:srgbClr val="CCECFF"/>
        </a:accent1>
        <a:accent2>
          <a:srgbClr val="FFFFCC"/>
        </a:accent2>
        <a:accent3>
          <a:srgbClr val="FFFFFF"/>
        </a:accent3>
        <a:accent4>
          <a:srgbClr val="000000"/>
        </a:accent4>
        <a:accent5>
          <a:srgbClr val="E2F4FF"/>
        </a:accent5>
        <a:accent6>
          <a:srgbClr val="E7E7B9"/>
        </a:accent6>
        <a:hlink>
          <a:srgbClr val="FF6600"/>
        </a:hlink>
        <a:folHlink>
          <a:srgbClr val="FFFFFF"/>
        </a:folHlink>
      </a:clrScheme>
      <a:clrMap bg1="lt1" tx1="dk1" bg2="lt2" tx2="dk2" accent1="accent1" accent2="accent2" accent3="accent3" accent4="accent4" accent5="accent5" accent6="accent6" hlink="hlink" folHlink="folHlink"/>
    </a:extraClrScheme>
    <a:extraClrScheme>
      <a:clrScheme name="introcs 7">
        <a:dk1>
          <a:srgbClr val="000000"/>
        </a:dk1>
        <a:lt1>
          <a:srgbClr val="FFFFFF"/>
        </a:lt1>
        <a:dk2>
          <a:srgbClr val="C0C0C0"/>
        </a:dk2>
        <a:lt2>
          <a:srgbClr val="010000"/>
        </a:lt2>
        <a:accent1>
          <a:srgbClr val="CC0000"/>
        </a:accent1>
        <a:accent2>
          <a:srgbClr val="777777"/>
        </a:accent2>
        <a:accent3>
          <a:srgbClr val="FFFFFF"/>
        </a:accent3>
        <a:accent4>
          <a:srgbClr val="000000"/>
        </a:accent4>
        <a:accent5>
          <a:srgbClr val="E2AAAA"/>
        </a:accent5>
        <a:accent6>
          <a:srgbClr val="6B6B6B"/>
        </a:accent6>
        <a:hlink>
          <a:srgbClr val="4D4D4D"/>
        </a:hlink>
        <a:folHlink>
          <a:srgbClr val="6600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ă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WAYNE:CS126:lectures-f06:introcs.pot</Template>
  <TotalTime>757</TotalTime>
  <Words>782</Words>
  <Application>Microsoft Office PowerPoint</Application>
  <PresentationFormat>Expunere pe ecran (4:3)</PresentationFormat>
  <Paragraphs>229</Paragraphs>
  <Slides>12</Slides>
  <Notes>0</Notes>
  <HiddenSlides>0</HiddenSlides>
  <MMClips>0</MMClips>
  <ScaleCrop>false</ScaleCrop>
  <HeadingPairs>
    <vt:vector size="6" baseType="variant">
      <vt:variant>
        <vt:lpstr>Fonturi utilizate</vt:lpstr>
      </vt:variant>
      <vt:variant>
        <vt:i4>7</vt:i4>
      </vt:variant>
      <vt:variant>
        <vt:lpstr>Temă</vt:lpstr>
      </vt:variant>
      <vt:variant>
        <vt:i4>1</vt:i4>
      </vt:variant>
      <vt:variant>
        <vt:lpstr>Titluri diapozitive</vt:lpstr>
      </vt:variant>
      <vt:variant>
        <vt:i4>12</vt:i4>
      </vt:variant>
    </vt:vector>
  </HeadingPairs>
  <TitlesOfParts>
    <vt:vector size="20" baseType="lpstr">
      <vt:lpstr>Courier New</vt:lpstr>
      <vt:lpstr>ＭＳ Ｐゴシック</vt:lpstr>
      <vt:lpstr>Arial</vt:lpstr>
      <vt:lpstr>Comic Sans MS</vt:lpstr>
      <vt:lpstr>Monotype Sorts</vt:lpstr>
      <vt:lpstr>Wingdings</vt:lpstr>
      <vt:lpstr>Times New Roman</vt:lpstr>
      <vt:lpstr>introcs</vt:lpstr>
      <vt:lpstr>Prezentare PowerPoint</vt:lpstr>
      <vt:lpstr>1. Căutarea liniară</vt:lpstr>
      <vt:lpstr>1. Căutarea liniară – cu succes</vt:lpstr>
      <vt:lpstr>1. Căutarea liniară – fără succes</vt:lpstr>
      <vt:lpstr>2. Tehnica fanionului</vt:lpstr>
      <vt:lpstr>3.  Căutarea binară (logaritmică) </vt:lpstr>
      <vt:lpstr>Prezentare PowerPoint</vt:lpstr>
      <vt:lpstr>3.  Cautarea binara (logaritmica) </vt:lpstr>
      <vt:lpstr>3.  Căutarea binară (logaritmică) </vt:lpstr>
      <vt:lpstr>3.  Căutarea binară (logaritmică)</vt:lpstr>
      <vt:lpstr>Probleme</vt:lpstr>
      <vt:lpstr>Prezentare PowerPoint</vt:lpstr>
    </vt:vector>
  </TitlesOfParts>
  <Company>Princeton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Binary Search</dc:title>
  <dc:creator>Kevin Wayne</dc:creator>
  <cp:lastModifiedBy>Iulia</cp:lastModifiedBy>
  <cp:revision>14</cp:revision>
  <dcterms:created xsi:type="dcterms:W3CDTF">2006-10-06T17:28:24Z</dcterms:created>
  <dcterms:modified xsi:type="dcterms:W3CDTF">2015-03-24T10:20:15Z</dcterms:modified>
</cp:coreProperties>
</file>